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78" r:id="rId6"/>
    <p:sldId id="277" r:id="rId7"/>
    <p:sldId id="276" r:id="rId8"/>
    <p:sldId id="280" r:id="rId9"/>
    <p:sldId id="281" r:id="rId10"/>
    <p:sldId id="282" r:id="rId11"/>
    <p:sldId id="283" r:id="rId12"/>
    <p:sldId id="284" r:id="rId13"/>
    <p:sldId id="285" r:id="rId14"/>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7" d="100"/>
          <a:sy n="97" d="100"/>
        </p:scale>
        <p:origin x="1122" y="30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LLAY, CURTIS" userId="507e1f85-49b6-4c6e-968e-07c5aca2178e" providerId="ADAL" clId="{39FEFACB-2F11-418E-81E8-39FDA3490698}"/>
    <pc:docChg chg="delSld">
      <pc:chgData name="MILLAY, CURTIS" userId="507e1f85-49b6-4c6e-968e-07c5aca2178e" providerId="ADAL" clId="{39FEFACB-2F11-418E-81E8-39FDA3490698}" dt="2023-11-06T14:16:42.553" v="9" actId="47"/>
      <pc:docMkLst>
        <pc:docMk/>
      </pc:docMkLst>
      <pc:sldChg chg="del">
        <pc:chgData name="MILLAY, CURTIS" userId="507e1f85-49b6-4c6e-968e-07c5aca2178e" providerId="ADAL" clId="{39FEFACB-2F11-418E-81E8-39FDA3490698}" dt="2023-11-06T14:16:37" v="0" actId="47"/>
        <pc:sldMkLst>
          <pc:docMk/>
          <pc:sldMk cId="0" sldId="286"/>
        </pc:sldMkLst>
      </pc:sldChg>
      <pc:sldChg chg="del">
        <pc:chgData name="MILLAY, CURTIS" userId="507e1f85-49b6-4c6e-968e-07c5aca2178e" providerId="ADAL" clId="{39FEFACB-2F11-418E-81E8-39FDA3490698}" dt="2023-11-06T14:16:37.488" v="1" actId="47"/>
        <pc:sldMkLst>
          <pc:docMk/>
          <pc:sldMk cId="0" sldId="287"/>
        </pc:sldMkLst>
      </pc:sldChg>
      <pc:sldChg chg="del">
        <pc:chgData name="MILLAY, CURTIS" userId="507e1f85-49b6-4c6e-968e-07c5aca2178e" providerId="ADAL" clId="{39FEFACB-2F11-418E-81E8-39FDA3490698}" dt="2023-11-06T14:16:37.960" v="2" actId="47"/>
        <pc:sldMkLst>
          <pc:docMk/>
          <pc:sldMk cId="0" sldId="288"/>
        </pc:sldMkLst>
      </pc:sldChg>
      <pc:sldChg chg="del">
        <pc:chgData name="MILLAY, CURTIS" userId="507e1f85-49b6-4c6e-968e-07c5aca2178e" providerId="ADAL" clId="{39FEFACB-2F11-418E-81E8-39FDA3490698}" dt="2023-11-06T14:16:38.370" v="3" actId="47"/>
        <pc:sldMkLst>
          <pc:docMk/>
          <pc:sldMk cId="0" sldId="289"/>
        </pc:sldMkLst>
      </pc:sldChg>
      <pc:sldChg chg="del">
        <pc:chgData name="MILLAY, CURTIS" userId="507e1f85-49b6-4c6e-968e-07c5aca2178e" providerId="ADAL" clId="{39FEFACB-2F11-418E-81E8-39FDA3490698}" dt="2023-11-06T14:16:39.566" v="4" actId="47"/>
        <pc:sldMkLst>
          <pc:docMk/>
          <pc:sldMk cId="0" sldId="290"/>
        </pc:sldMkLst>
      </pc:sldChg>
      <pc:sldChg chg="del">
        <pc:chgData name="MILLAY, CURTIS" userId="507e1f85-49b6-4c6e-968e-07c5aca2178e" providerId="ADAL" clId="{39FEFACB-2F11-418E-81E8-39FDA3490698}" dt="2023-11-06T14:16:40.102" v="5" actId="47"/>
        <pc:sldMkLst>
          <pc:docMk/>
          <pc:sldMk cId="0" sldId="291"/>
        </pc:sldMkLst>
      </pc:sldChg>
      <pc:sldChg chg="del">
        <pc:chgData name="MILLAY, CURTIS" userId="507e1f85-49b6-4c6e-968e-07c5aca2178e" providerId="ADAL" clId="{39FEFACB-2F11-418E-81E8-39FDA3490698}" dt="2023-11-06T14:16:40.653" v="6" actId="47"/>
        <pc:sldMkLst>
          <pc:docMk/>
          <pc:sldMk cId="0" sldId="292"/>
        </pc:sldMkLst>
      </pc:sldChg>
      <pc:sldChg chg="del">
        <pc:chgData name="MILLAY, CURTIS" userId="507e1f85-49b6-4c6e-968e-07c5aca2178e" providerId="ADAL" clId="{39FEFACB-2F11-418E-81E8-39FDA3490698}" dt="2023-11-06T14:16:41.304" v="7" actId="47"/>
        <pc:sldMkLst>
          <pc:docMk/>
          <pc:sldMk cId="0" sldId="293"/>
        </pc:sldMkLst>
      </pc:sldChg>
      <pc:sldChg chg="del">
        <pc:chgData name="MILLAY, CURTIS" userId="507e1f85-49b6-4c6e-968e-07c5aca2178e" providerId="ADAL" clId="{39FEFACB-2F11-418E-81E8-39FDA3490698}" dt="2023-11-06T14:16:41.907" v="8" actId="47"/>
        <pc:sldMkLst>
          <pc:docMk/>
          <pc:sldMk cId="0" sldId="294"/>
        </pc:sldMkLst>
      </pc:sldChg>
      <pc:sldChg chg="del">
        <pc:chgData name="MILLAY, CURTIS" userId="507e1f85-49b6-4c6e-968e-07c5aca2178e" providerId="ADAL" clId="{39FEFACB-2F11-418E-81E8-39FDA3490698}" dt="2023-11-06T14:16:42.553" v="9" actId="47"/>
        <pc:sldMkLst>
          <pc:docMk/>
          <pc:sldMk cId="0" sldId="295"/>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A88E346D-EA9B-4631-B4CF-90665190BDFE}"/>
              </a:ext>
            </a:extLst>
          </p:cNvPr>
          <p:cNvSpPr>
            <a:spLocks noGrp="1"/>
          </p:cNvSpPr>
          <p:nvPr>
            <p:ph type="dt" sz="half" idx="10"/>
          </p:nvPr>
        </p:nvSpPr>
        <p:spPr/>
        <p:txBody>
          <a:bodyPr/>
          <a:lstStyle>
            <a:lvl1pPr>
              <a:defRPr/>
            </a:lvl1pPr>
          </a:lstStyle>
          <a:p>
            <a:pPr>
              <a:defRPr/>
            </a:pPr>
            <a:fld id="{624D1EE8-E566-4D86-BD00-509F01C5F09F}" type="datetimeFigureOut">
              <a:rPr lang="en-US"/>
              <a:pPr>
                <a:defRPr/>
              </a:pPr>
              <a:t>12/15/2025</a:t>
            </a:fld>
            <a:endParaRPr lang="en-US"/>
          </a:p>
        </p:txBody>
      </p:sp>
      <p:sp>
        <p:nvSpPr>
          <p:cNvPr id="5" name="Footer Placeholder 4">
            <a:extLst>
              <a:ext uri="{FF2B5EF4-FFF2-40B4-BE49-F238E27FC236}">
                <a16:creationId xmlns:a16="http://schemas.microsoft.com/office/drawing/2014/main" id="{9F8A3B4E-59D7-AA53-B2CF-21D28C4CDEE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EB932D8-DE67-37DB-D164-577A601B19EB}"/>
              </a:ext>
            </a:extLst>
          </p:cNvPr>
          <p:cNvSpPr>
            <a:spLocks noGrp="1"/>
          </p:cNvSpPr>
          <p:nvPr>
            <p:ph type="sldNum" sz="quarter" idx="12"/>
          </p:nvPr>
        </p:nvSpPr>
        <p:spPr/>
        <p:txBody>
          <a:bodyPr/>
          <a:lstStyle>
            <a:lvl1pPr>
              <a:defRPr/>
            </a:lvl1pPr>
          </a:lstStyle>
          <a:p>
            <a:fld id="{38BC700C-C8FD-4969-B63D-C3DAF7657ED8}" type="slidenum">
              <a:rPr lang="en-US" altLang="en-US"/>
              <a:pPr/>
              <a:t>‹#›</a:t>
            </a:fld>
            <a:endParaRPr lang="en-US" altLang="en-US"/>
          </a:p>
        </p:txBody>
      </p:sp>
    </p:spTree>
    <p:extLst>
      <p:ext uri="{BB962C8B-B14F-4D97-AF65-F5344CB8AC3E}">
        <p14:creationId xmlns:p14="http://schemas.microsoft.com/office/powerpoint/2010/main" val="350873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834402-65CC-4A11-5783-A9830A12D026}"/>
              </a:ext>
            </a:extLst>
          </p:cNvPr>
          <p:cNvSpPr>
            <a:spLocks noGrp="1"/>
          </p:cNvSpPr>
          <p:nvPr>
            <p:ph type="dt" sz="half" idx="10"/>
          </p:nvPr>
        </p:nvSpPr>
        <p:spPr/>
        <p:txBody>
          <a:bodyPr/>
          <a:lstStyle>
            <a:lvl1pPr>
              <a:defRPr/>
            </a:lvl1pPr>
          </a:lstStyle>
          <a:p>
            <a:pPr>
              <a:defRPr/>
            </a:pPr>
            <a:fld id="{EA00E7D2-A903-42F5-9DB9-4E476DA95524}" type="datetimeFigureOut">
              <a:rPr lang="en-US"/>
              <a:pPr>
                <a:defRPr/>
              </a:pPr>
              <a:t>12/15/2025</a:t>
            </a:fld>
            <a:endParaRPr lang="en-US"/>
          </a:p>
        </p:txBody>
      </p:sp>
      <p:sp>
        <p:nvSpPr>
          <p:cNvPr id="5" name="Footer Placeholder 4">
            <a:extLst>
              <a:ext uri="{FF2B5EF4-FFF2-40B4-BE49-F238E27FC236}">
                <a16:creationId xmlns:a16="http://schemas.microsoft.com/office/drawing/2014/main" id="{B7D96DCB-D842-6595-2BFE-F4370396DA4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BE0FBE4-EC03-0EE1-90A5-3D7C7C25F2D2}"/>
              </a:ext>
            </a:extLst>
          </p:cNvPr>
          <p:cNvSpPr>
            <a:spLocks noGrp="1"/>
          </p:cNvSpPr>
          <p:nvPr>
            <p:ph type="sldNum" sz="quarter" idx="12"/>
          </p:nvPr>
        </p:nvSpPr>
        <p:spPr/>
        <p:txBody>
          <a:bodyPr/>
          <a:lstStyle>
            <a:lvl1pPr>
              <a:defRPr/>
            </a:lvl1pPr>
          </a:lstStyle>
          <a:p>
            <a:fld id="{CD8E27EA-BBC1-4331-818B-D0907B642CB0}" type="slidenum">
              <a:rPr lang="en-US" altLang="en-US"/>
              <a:pPr/>
              <a:t>‹#›</a:t>
            </a:fld>
            <a:endParaRPr lang="en-US" altLang="en-US"/>
          </a:p>
        </p:txBody>
      </p:sp>
    </p:spTree>
    <p:extLst>
      <p:ext uri="{BB962C8B-B14F-4D97-AF65-F5344CB8AC3E}">
        <p14:creationId xmlns:p14="http://schemas.microsoft.com/office/powerpoint/2010/main" val="2749624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8424B1A-97D5-83DD-EAEE-D825D7E6112B}"/>
              </a:ext>
            </a:extLst>
          </p:cNvPr>
          <p:cNvSpPr>
            <a:spLocks noGrp="1"/>
          </p:cNvSpPr>
          <p:nvPr>
            <p:ph type="dt" sz="half" idx="10"/>
          </p:nvPr>
        </p:nvSpPr>
        <p:spPr/>
        <p:txBody>
          <a:bodyPr/>
          <a:lstStyle>
            <a:lvl1pPr>
              <a:defRPr/>
            </a:lvl1pPr>
          </a:lstStyle>
          <a:p>
            <a:pPr>
              <a:defRPr/>
            </a:pPr>
            <a:fld id="{28CE4E88-ED76-486F-AF13-DD895D3DC96F}" type="datetimeFigureOut">
              <a:rPr lang="en-US"/>
              <a:pPr>
                <a:defRPr/>
              </a:pPr>
              <a:t>12/15/2025</a:t>
            </a:fld>
            <a:endParaRPr lang="en-US"/>
          </a:p>
        </p:txBody>
      </p:sp>
      <p:sp>
        <p:nvSpPr>
          <p:cNvPr id="5" name="Footer Placeholder 4">
            <a:extLst>
              <a:ext uri="{FF2B5EF4-FFF2-40B4-BE49-F238E27FC236}">
                <a16:creationId xmlns:a16="http://schemas.microsoft.com/office/drawing/2014/main" id="{AA476CE2-DF3D-B4D8-F393-4AF045E73CF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D5C055E2-2B9F-9031-A3FE-0BBE906B5662}"/>
              </a:ext>
            </a:extLst>
          </p:cNvPr>
          <p:cNvSpPr>
            <a:spLocks noGrp="1"/>
          </p:cNvSpPr>
          <p:nvPr>
            <p:ph type="sldNum" sz="quarter" idx="12"/>
          </p:nvPr>
        </p:nvSpPr>
        <p:spPr/>
        <p:txBody>
          <a:bodyPr/>
          <a:lstStyle>
            <a:lvl1pPr>
              <a:defRPr/>
            </a:lvl1pPr>
          </a:lstStyle>
          <a:p>
            <a:fld id="{03D171C0-91EF-434A-B50D-3813BB92FD72}" type="slidenum">
              <a:rPr lang="en-US" altLang="en-US"/>
              <a:pPr/>
              <a:t>‹#›</a:t>
            </a:fld>
            <a:endParaRPr lang="en-US" altLang="en-US"/>
          </a:p>
        </p:txBody>
      </p:sp>
    </p:spTree>
    <p:extLst>
      <p:ext uri="{BB962C8B-B14F-4D97-AF65-F5344CB8AC3E}">
        <p14:creationId xmlns:p14="http://schemas.microsoft.com/office/powerpoint/2010/main" val="2905663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4ACF33-000F-E8AB-AC3D-E3B80C1186FD}"/>
              </a:ext>
            </a:extLst>
          </p:cNvPr>
          <p:cNvSpPr>
            <a:spLocks noGrp="1"/>
          </p:cNvSpPr>
          <p:nvPr>
            <p:ph type="dt" sz="half" idx="10"/>
          </p:nvPr>
        </p:nvSpPr>
        <p:spPr/>
        <p:txBody>
          <a:bodyPr/>
          <a:lstStyle>
            <a:lvl1pPr>
              <a:defRPr/>
            </a:lvl1pPr>
          </a:lstStyle>
          <a:p>
            <a:pPr>
              <a:defRPr/>
            </a:pPr>
            <a:fld id="{88A94BD3-D0E4-4DBE-A367-E7BF703A39BA}" type="datetimeFigureOut">
              <a:rPr lang="en-US"/>
              <a:pPr>
                <a:defRPr/>
              </a:pPr>
              <a:t>12/15/2025</a:t>
            </a:fld>
            <a:endParaRPr lang="en-US"/>
          </a:p>
        </p:txBody>
      </p:sp>
      <p:sp>
        <p:nvSpPr>
          <p:cNvPr id="5" name="Footer Placeholder 4">
            <a:extLst>
              <a:ext uri="{FF2B5EF4-FFF2-40B4-BE49-F238E27FC236}">
                <a16:creationId xmlns:a16="http://schemas.microsoft.com/office/drawing/2014/main" id="{06A0CD6C-0BBF-B90C-9E36-85E10E17DAD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AF1B685-9040-06B8-AD56-27E9D107CB15}"/>
              </a:ext>
            </a:extLst>
          </p:cNvPr>
          <p:cNvSpPr>
            <a:spLocks noGrp="1"/>
          </p:cNvSpPr>
          <p:nvPr>
            <p:ph type="sldNum" sz="quarter" idx="12"/>
          </p:nvPr>
        </p:nvSpPr>
        <p:spPr/>
        <p:txBody>
          <a:bodyPr/>
          <a:lstStyle>
            <a:lvl1pPr>
              <a:defRPr/>
            </a:lvl1pPr>
          </a:lstStyle>
          <a:p>
            <a:fld id="{D26520D9-814C-49E4-B9B5-1164B1770221}" type="slidenum">
              <a:rPr lang="en-US" altLang="en-US"/>
              <a:pPr/>
              <a:t>‹#›</a:t>
            </a:fld>
            <a:endParaRPr lang="en-US" altLang="en-US"/>
          </a:p>
        </p:txBody>
      </p:sp>
    </p:spTree>
    <p:extLst>
      <p:ext uri="{BB962C8B-B14F-4D97-AF65-F5344CB8AC3E}">
        <p14:creationId xmlns:p14="http://schemas.microsoft.com/office/powerpoint/2010/main" val="17644013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B67C0F5-605D-F1AD-F36D-ED2B60616540}"/>
              </a:ext>
            </a:extLst>
          </p:cNvPr>
          <p:cNvSpPr>
            <a:spLocks noGrp="1"/>
          </p:cNvSpPr>
          <p:nvPr>
            <p:ph type="dt" sz="half" idx="10"/>
          </p:nvPr>
        </p:nvSpPr>
        <p:spPr/>
        <p:txBody>
          <a:bodyPr/>
          <a:lstStyle>
            <a:lvl1pPr>
              <a:defRPr/>
            </a:lvl1pPr>
          </a:lstStyle>
          <a:p>
            <a:pPr>
              <a:defRPr/>
            </a:pPr>
            <a:fld id="{396099C8-E82F-4206-9F41-6ECF99A1C02D}" type="datetimeFigureOut">
              <a:rPr lang="en-US"/>
              <a:pPr>
                <a:defRPr/>
              </a:pPr>
              <a:t>12/15/2025</a:t>
            </a:fld>
            <a:endParaRPr lang="en-US"/>
          </a:p>
        </p:txBody>
      </p:sp>
      <p:sp>
        <p:nvSpPr>
          <p:cNvPr id="5" name="Footer Placeholder 4">
            <a:extLst>
              <a:ext uri="{FF2B5EF4-FFF2-40B4-BE49-F238E27FC236}">
                <a16:creationId xmlns:a16="http://schemas.microsoft.com/office/drawing/2014/main" id="{5DE38871-7BCF-33B2-2BC8-9462059193D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D5C3DE5A-9E6C-3731-9B1F-367AAC1D6964}"/>
              </a:ext>
            </a:extLst>
          </p:cNvPr>
          <p:cNvSpPr>
            <a:spLocks noGrp="1"/>
          </p:cNvSpPr>
          <p:nvPr>
            <p:ph type="sldNum" sz="quarter" idx="12"/>
          </p:nvPr>
        </p:nvSpPr>
        <p:spPr/>
        <p:txBody>
          <a:bodyPr/>
          <a:lstStyle>
            <a:lvl1pPr>
              <a:defRPr/>
            </a:lvl1pPr>
          </a:lstStyle>
          <a:p>
            <a:fld id="{7FEBF852-CE2F-4CD1-B9C4-D8A74C49BCB6}" type="slidenum">
              <a:rPr lang="en-US" altLang="en-US"/>
              <a:pPr/>
              <a:t>‹#›</a:t>
            </a:fld>
            <a:endParaRPr lang="en-US" altLang="en-US"/>
          </a:p>
        </p:txBody>
      </p:sp>
    </p:spTree>
    <p:extLst>
      <p:ext uri="{BB962C8B-B14F-4D97-AF65-F5344CB8AC3E}">
        <p14:creationId xmlns:p14="http://schemas.microsoft.com/office/powerpoint/2010/main" val="913873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EB2DD857-A00E-34F9-4379-9658689838B3}"/>
              </a:ext>
            </a:extLst>
          </p:cNvPr>
          <p:cNvSpPr>
            <a:spLocks noGrp="1"/>
          </p:cNvSpPr>
          <p:nvPr>
            <p:ph type="dt" sz="half" idx="10"/>
          </p:nvPr>
        </p:nvSpPr>
        <p:spPr/>
        <p:txBody>
          <a:bodyPr/>
          <a:lstStyle>
            <a:lvl1pPr>
              <a:defRPr/>
            </a:lvl1pPr>
          </a:lstStyle>
          <a:p>
            <a:pPr>
              <a:defRPr/>
            </a:pPr>
            <a:fld id="{369D5140-1B2A-43F2-B6A2-3CD5556B1DBC}" type="datetimeFigureOut">
              <a:rPr lang="en-US"/>
              <a:pPr>
                <a:defRPr/>
              </a:pPr>
              <a:t>12/15/2025</a:t>
            </a:fld>
            <a:endParaRPr lang="en-US"/>
          </a:p>
        </p:txBody>
      </p:sp>
      <p:sp>
        <p:nvSpPr>
          <p:cNvPr id="6" name="Footer Placeholder 4">
            <a:extLst>
              <a:ext uri="{FF2B5EF4-FFF2-40B4-BE49-F238E27FC236}">
                <a16:creationId xmlns:a16="http://schemas.microsoft.com/office/drawing/2014/main" id="{F8D28534-65CA-4ECB-03D3-3C149BCA3ED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86605C59-D559-6B1E-5091-239E76606E2D}"/>
              </a:ext>
            </a:extLst>
          </p:cNvPr>
          <p:cNvSpPr>
            <a:spLocks noGrp="1"/>
          </p:cNvSpPr>
          <p:nvPr>
            <p:ph type="sldNum" sz="quarter" idx="12"/>
          </p:nvPr>
        </p:nvSpPr>
        <p:spPr/>
        <p:txBody>
          <a:bodyPr/>
          <a:lstStyle>
            <a:lvl1pPr>
              <a:defRPr/>
            </a:lvl1pPr>
          </a:lstStyle>
          <a:p>
            <a:fld id="{CA660268-7D1A-4BB4-B093-0CE20EC13CA6}" type="slidenum">
              <a:rPr lang="en-US" altLang="en-US"/>
              <a:pPr/>
              <a:t>‹#›</a:t>
            </a:fld>
            <a:endParaRPr lang="en-US" altLang="en-US"/>
          </a:p>
        </p:txBody>
      </p:sp>
    </p:spTree>
    <p:extLst>
      <p:ext uri="{BB962C8B-B14F-4D97-AF65-F5344CB8AC3E}">
        <p14:creationId xmlns:p14="http://schemas.microsoft.com/office/powerpoint/2010/main" val="7373379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C5B01289-515C-980B-A13A-A8CA28D984A5}"/>
              </a:ext>
            </a:extLst>
          </p:cNvPr>
          <p:cNvSpPr>
            <a:spLocks noGrp="1"/>
          </p:cNvSpPr>
          <p:nvPr>
            <p:ph type="dt" sz="half" idx="10"/>
          </p:nvPr>
        </p:nvSpPr>
        <p:spPr/>
        <p:txBody>
          <a:bodyPr/>
          <a:lstStyle>
            <a:lvl1pPr>
              <a:defRPr/>
            </a:lvl1pPr>
          </a:lstStyle>
          <a:p>
            <a:pPr>
              <a:defRPr/>
            </a:pPr>
            <a:fld id="{595AAB3A-7EC5-437D-B3A1-4C2CB765808A}" type="datetimeFigureOut">
              <a:rPr lang="en-US"/>
              <a:pPr>
                <a:defRPr/>
              </a:pPr>
              <a:t>12/15/2025</a:t>
            </a:fld>
            <a:endParaRPr lang="en-US"/>
          </a:p>
        </p:txBody>
      </p:sp>
      <p:sp>
        <p:nvSpPr>
          <p:cNvPr id="8" name="Footer Placeholder 4">
            <a:extLst>
              <a:ext uri="{FF2B5EF4-FFF2-40B4-BE49-F238E27FC236}">
                <a16:creationId xmlns:a16="http://schemas.microsoft.com/office/drawing/2014/main" id="{5A443B78-E22D-C18F-07F5-FD7507F94AB6}"/>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93C85851-5B02-7FA4-D110-6152E8669E91}"/>
              </a:ext>
            </a:extLst>
          </p:cNvPr>
          <p:cNvSpPr>
            <a:spLocks noGrp="1"/>
          </p:cNvSpPr>
          <p:nvPr>
            <p:ph type="sldNum" sz="quarter" idx="12"/>
          </p:nvPr>
        </p:nvSpPr>
        <p:spPr/>
        <p:txBody>
          <a:bodyPr/>
          <a:lstStyle>
            <a:lvl1pPr>
              <a:defRPr/>
            </a:lvl1pPr>
          </a:lstStyle>
          <a:p>
            <a:fld id="{2F4411EF-C450-42B8-A060-5D8407238C80}" type="slidenum">
              <a:rPr lang="en-US" altLang="en-US"/>
              <a:pPr/>
              <a:t>‹#›</a:t>
            </a:fld>
            <a:endParaRPr lang="en-US" altLang="en-US"/>
          </a:p>
        </p:txBody>
      </p:sp>
    </p:spTree>
    <p:extLst>
      <p:ext uri="{BB962C8B-B14F-4D97-AF65-F5344CB8AC3E}">
        <p14:creationId xmlns:p14="http://schemas.microsoft.com/office/powerpoint/2010/main" val="26529770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BB3FDAD2-6992-0238-6B6E-C22BDC4A92DE}"/>
              </a:ext>
            </a:extLst>
          </p:cNvPr>
          <p:cNvSpPr>
            <a:spLocks noGrp="1"/>
          </p:cNvSpPr>
          <p:nvPr>
            <p:ph type="dt" sz="half" idx="10"/>
          </p:nvPr>
        </p:nvSpPr>
        <p:spPr/>
        <p:txBody>
          <a:bodyPr/>
          <a:lstStyle>
            <a:lvl1pPr>
              <a:defRPr/>
            </a:lvl1pPr>
          </a:lstStyle>
          <a:p>
            <a:pPr>
              <a:defRPr/>
            </a:pPr>
            <a:fld id="{33798075-316E-4298-BDE7-885DEA742988}" type="datetimeFigureOut">
              <a:rPr lang="en-US"/>
              <a:pPr>
                <a:defRPr/>
              </a:pPr>
              <a:t>12/15/2025</a:t>
            </a:fld>
            <a:endParaRPr lang="en-US"/>
          </a:p>
        </p:txBody>
      </p:sp>
      <p:sp>
        <p:nvSpPr>
          <p:cNvPr id="4" name="Footer Placeholder 4">
            <a:extLst>
              <a:ext uri="{FF2B5EF4-FFF2-40B4-BE49-F238E27FC236}">
                <a16:creationId xmlns:a16="http://schemas.microsoft.com/office/drawing/2014/main" id="{0A5CB146-8445-D96B-C36B-4EF22029A37B}"/>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25ED59BE-F168-81C0-EDBE-F32F401EF3CC}"/>
              </a:ext>
            </a:extLst>
          </p:cNvPr>
          <p:cNvSpPr>
            <a:spLocks noGrp="1"/>
          </p:cNvSpPr>
          <p:nvPr>
            <p:ph type="sldNum" sz="quarter" idx="12"/>
          </p:nvPr>
        </p:nvSpPr>
        <p:spPr/>
        <p:txBody>
          <a:bodyPr/>
          <a:lstStyle>
            <a:lvl1pPr>
              <a:defRPr/>
            </a:lvl1pPr>
          </a:lstStyle>
          <a:p>
            <a:fld id="{91BBFCAF-FFB4-451C-87D3-414555FB28E5}" type="slidenum">
              <a:rPr lang="en-US" altLang="en-US"/>
              <a:pPr/>
              <a:t>‹#›</a:t>
            </a:fld>
            <a:endParaRPr lang="en-US" altLang="en-US"/>
          </a:p>
        </p:txBody>
      </p:sp>
    </p:spTree>
    <p:extLst>
      <p:ext uri="{BB962C8B-B14F-4D97-AF65-F5344CB8AC3E}">
        <p14:creationId xmlns:p14="http://schemas.microsoft.com/office/powerpoint/2010/main" val="41032098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9692C564-19B4-20EA-3DCD-9F92347B9D94}"/>
              </a:ext>
            </a:extLst>
          </p:cNvPr>
          <p:cNvSpPr>
            <a:spLocks noGrp="1"/>
          </p:cNvSpPr>
          <p:nvPr>
            <p:ph type="dt" sz="half" idx="10"/>
          </p:nvPr>
        </p:nvSpPr>
        <p:spPr/>
        <p:txBody>
          <a:bodyPr/>
          <a:lstStyle>
            <a:lvl1pPr>
              <a:defRPr/>
            </a:lvl1pPr>
          </a:lstStyle>
          <a:p>
            <a:pPr>
              <a:defRPr/>
            </a:pPr>
            <a:fld id="{960ECDD0-C9B5-4A15-A7FF-E11852AB1B74}" type="datetimeFigureOut">
              <a:rPr lang="en-US"/>
              <a:pPr>
                <a:defRPr/>
              </a:pPr>
              <a:t>12/15/2025</a:t>
            </a:fld>
            <a:endParaRPr lang="en-US"/>
          </a:p>
        </p:txBody>
      </p:sp>
      <p:sp>
        <p:nvSpPr>
          <p:cNvPr id="3" name="Footer Placeholder 4">
            <a:extLst>
              <a:ext uri="{FF2B5EF4-FFF2-40B4-BE49-F238E27FC236}">
                <a16:creationId xmlns:a16="http://schemas.microsoft.com/office/drawing/2014/main" id="{F554DADF-8E2B-49B2-D115-40CB4F6E3741}"/>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2F9F67A6-912D-ADAB-AF48-374A2A61FC58}"/>
              </a:ext>
            </a:extLst>
          </p:cNvPr>
          <p:cNvSpPr>
            <a:spLocks noGrp="1"/>
          </p:cNvSpPr>
          <p:nvPr>
            <p:ph type="sldNum" sz="quarter" idx="12"/>
          </p:nvPr>
        </p:nvSpPr>
        <p:spPr/>
        <p:txBody>
          <a:bodyPr/>
          <a:lstStyle>
            <a:lvl1pPr>
              <a:defRPr/>
            </a:lvl1pPr>
          </a:lstStyle>
          <a:p>
            <a:fld id="{3149807C-2853-450B-8E1B-8EF78111689B}" type="slidenum">
              <a:rPr lang="en-US" altLang="en-US"/>
              <a:pPr/>
              <a:t>‹#›</a:t>
            </a:fld>
            <a:endParaRPr lang="en-US" altLang="en-US"/>
          </a:p>
        </p:txBody>
      </p:sp>
    </p:spTree>
    <p:extLst>
      <p:ext uri="{BB962C8B-B14F-4D97-AF65-F5344CB8AC3E}">
        <p14:creationId xmlns:p14="http://schemas.microsoft.com/office/powerpoint/2010/main" val="28237320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705BF61E-FADE-6BD5-6790-A59BA139AF55}"/>
              </a:ext>
            </a:extLst>
          </p:cNvPr>
          <p:cNvSpPr>
            <a:spLocks noGrp="1"/>
          </p:cNvSpPr>
          <p:nvPr>
            <p:ph type="dt" sz="half" idx="10"/>
          </p:nvPr>
        </p:nvSpPr>
        <p:spPr/>
        <p:txBody>
          <a:bodyPr/>
          <a:lstStyle>
            <a:lvl1pPr>
              <a:defRPr/>
            </a:lvl1pPr>
          </a:lstStyle>
          <a:p>
            <a:pPr>
              <a:defRPr/>
            </a:pPr>
            <a:fld id="{D44BC190-5CFD-4A4F-BB04-0D62AFD73666}" type="datetimeFigureOut">
              <a:rPr lang="en-US"/>
              <a:pPr>
                <a:defRPr/>
              </a:pPr>
              <a:t>12/15/2025</a:t>
            </a:fld>
            <a:endParaRPr lang="en-US"/>
          </a:p>
        </p:txBody>
      </p:sp>
      <p:sp>
        <p:nvSpPr>
          <p:cNvPr id="6" name="Footer Placeholder 4">
            <a:extLst>
              <a:ext uri="{FF2B5EF4-FFF2-40B4-BE49-F238E27FC236}">
                <a16:creationId xmlns:a16="http://schemas.microsoft.com/office/drawing/2014/main" id="{84B0BDD6-A682-4464-8FE9-2BDB755CD1A6}"/>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EBF03ABF-4E89-0C44-C6E9-82B786459B70}"/>
              </a:ext>
            </a:extLst>
          </p:cNvPr>
          <p:cNvSpPr>
            <a:spLocks noGrp="1"/>
          </p:cNvSpPr>
          <p:nvPr>
            <p:ph type="sldNum" sz="quarter" idx="12"/>
          </p:nvPr>
        </p:nvSpPr>
        <p:spPr/>
        <p:txBody>
          <a:bodyPr/>
          <a:lstStyle>
            <a:lvl1pPr>
              <a:defRPr/>
            </a:lvl1pPr>
          </a:lstStyle>
          <a:p>
            <a:fld id="{24D7F5E0-C8CB-446A-9A66-E5A8B3E90F7F}" type="slidenum">
              <a:rPr lang="en-US" altLang="en-US"/>
              <a:pPr/>
              <a:t>‹#›</a:t>
            </a:fld>
            <a:endParaRPr lang="en-US" altLang="en-US"/>
          </a:p>
        </p:txBody>
      </p:sp>
    </p:spTree>
    <p:extLst>
      <p:ext uri="{BB962C8B-B14F-4D97-AF65-F5344CB8AC3E}">
        <p14:creationId xmlns:p14="http://schemas.microsoft.com/office/powerpoint/2010/main" val="25678209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4905F4A6-0343-27FE-7A09-1CD230EC9813}"/>
              </a:ext>
            </a:extLst>
          </p:cNvPr>
          <p:cNvSpPr>
            <a:spLocks noGrp="1"/>
          </p:cNvSpPr>
          <p:nvPr>
            <p:ph type="dt" sz="half" idx="10"/>
          </p:nvPr>
        </p:nvSpPr>
        <p:spPr/>
        <p:txBody>
          <a:bodyPr/>
          <a:lstStyle>
            <a:lvl1pPr>
              <a:defRPr/>
            </a:lvl1pPr>
          </a:lstStyle>
          <a:p>
            <a:pPr>
              <a:defRPr/>
            </a:pPr>
            <a:fld id="{F52F39E9-3F7C-4083-915E-5EC5B8702B58}" type="datetimeFigureOut">
              <a:rPr lang="en-US"/>
              <a:pPr>
                <a:defRPr/>
              </a:pPr>
              <a:t>12/15/2025</a:t>
            </a:fld>
            <a:endParaRPr lang="en-US"/>
          </a:p>
        </p:txBody>
      </p:sp>
      <p:sp>
        <p:nvSpPr>
          <p:cNvPr id="6" name="Footer Placeholder 4">
            <a:extLst>
              <a:ext uri="{FF2B5EF4-FFF2-40B4-BE49-F238E27FC236}">
                <a16:creationId xmlns:a16="http://schemas.microsoft.com/office/drawing/2014/main" id="{E1A65C9D-B08A-3061-1C80-3688CC4D67C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B10AF8B4-A76D-1CF9-2BA2-B1337DAADE27}"/>
              </a:ext>
            </a:extLst>
          </p:cNvPr>
          <p:cNvSpPr>
            <a:spLocks noGrp="1"/>
          </p:cNvSpPr>
          <p:nvPr>
            <p:ph type="sldNum" sz="quarter" idx="12"/>
          </p:nvPr>
        </p:nvSpPr>
        <p:spPr/>
        <p:txBody>
          <a:bodyPr/>
          <a:lstStyle>
            <a:lvl1pPr>
              <a:defRPr/>
            </a:lvl1pPr>
          </a:lstStyle>
          <a:p>
            <a:fld id="{EFAD0044-3C2E-4AD6-BC06-BF995E200A6E}" type="slidenum">
              <a:rPr lang="en-US" altLang="en-US"/>
              <a:pPr/>
              <a:t>‹#›</a:t>
            </a:fld>
            <a:endParaRPr lang="en-US" altLang="en-US"/>
          </a:p>
        </p:txBody>
      </p:sp>
    </p:spTree>
    <p:extLst>
      <p:ext uri="{BB962C8B-B14F-4D97-AF65-F5344CB8AC3E}">
        <p14:creationId xmlns:p14="http://schemas.microsoft.com/office/powerpoint/2010/main" val="3941909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0E3C52C6-90ED-7DD6-9BA5-B513E90F5155}"/>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47EF83ED-A65E-3E0D-1E92-5700DB4AE84A}"/>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C1B6BDAE-9514-51E5-BD56-6E7E472B37EB}"/>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F2D88D31-5890-4C4D-B822-2D5C3E540F53}" type="datetimeFigureOut">
              <a:rPr lang="en-US"/>
              <a:pPr>
                <a:defRPr/>
              </a:pPr>
              <a:t>12/15/2025</a:t>
            </a:fld>
            <a:endParaRPr lang="en-US"/>
          </a:p>
        </p:txBody>
      </p:sp>
      <p:sp>
        <p:nvSpPr>
          <p:cNvPr id="5" name="Footer Placeholder 4">
            <a:extLst>
              <a:ext uri="{FF2B5EF4-FFF2-40B4-BE49-F238E27FC236}">
                <a16:creationId xmlns:a16="http://schemas.microsoft.com/office/drawing/2014/main" id="{F81F138C-CD9C-5F2F-83F1-8BEF3590428F}"/>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3CA789F5-E338-5EBE-FD0D-5EA3E7669729}"/>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5D0EF1A2-9EDE-4E93-B6D4-BC8D5F1BDDD3}"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Box 3">
            <a:extLst>
              <a:ext uri="{FF2B5EF4-FFF2-40B4-BE49-F238E27FC236}">
                <a16:creationId xmlns:a16="http://schemas.microsoft.com/office/drawing/2014/main" id="{63CF67FA-B974-61FD-A346-36DDCB6DF930}"/>
              </a:ext>
            </a:extLst>
          </p:cNvPr>
          <p:cNvSpPr txBox="1">
            <a:spLocks noChangeArrowheads="1"/>
          </p:cNvSpPr>
          <p:nvPr/>
        </p:nvSpPr>
        <p:spPr bwMode="auto">
          <a:xfrm>
            <a:off x="228600" y="5715000"/>
            <a:ext cx="87630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000">
                <a:latin typeface="Arial" panose="020B0604020202020204" pitchFamily="34" charset="0"/>
                <a:cs typeface="Arial" panose="020B0604020202020204" pitchFamily="34" charset="0"/>
              </a:rPr>
              <a:t>Nominee Last Name Image 01</a:t>
            </a:r>
          </a:p>
          <a:p>
            <a:pPr eaLnBrk="1" hangingPunct="1">
              <a:spcBef>
                <a:spcPct val="0"/>
              </a:spcBef>
              <a:buFontTx/>
              <a:buNone/>
            </a:pPr>
            <a:r>
              <a:rPr lang="en-US" altLang="en-US" sz="1000">
                <a:latin typeface="Arial" panose="020B0604020202020204" pitchFamily="34" charset="0"/>
                <a:cs typeface="Arial" panose="020B0604020202020204" pitchFamily="34" charset="0"/>
              </a:rPr>
              <a:t>Project Title</a:t>
            </a:r>
          </a:p>
          <a:p>
            <a:pPr eaLnBrk="1" hangingPunct="1">
              <a:spcBef>
                <a:spcPct val="0"/>
              </a:spcBef>
              <a:buFontTx/>
              <a:buNone/>
            </a:pPr>
            <a:endParaRPr lang="en-US" altLang="en-US" sz="1000">
              <a:latin typeface="Arial" panose="020B0604020202020204" pitchFamily="34" charset="0"/>
              <a:cs typeface="Arial" panose="020B0604020202020204" pitchFamily="34" charset="0"/>
            </a:endParaRPr>
          </a:p>
          <a:p>
            <a:pPr eaLnBrk="1" hangingPunct="1">
              <a:spcBef>
                <a:spcPct val="0"/>
              </a:spcBef>
              <a:buFontTx/>
              <a:buNone/>
            </a:pPr>
            <a:r>
              <a:rPr lang="en-US" altLang="en-US" sz="1000">
                <a:latin typeface="Arial" panose="020B0604020202020204" pitchFamily="34" charset="0"/>
                <a:cs typeface="Arial" panose="020B0604020202020204" pitchFamily="34" charset="0"/>
              </a:rPr>
              <a:t>Descriptive paragraph of no more than 50 words. Lorem ipsum dolor sit amet, consectetur adipisicing elit, sed do eiusmod tempor incididunt ut labore et dolore magna aliqua. Ut enim ad minim veniam, quis nostrud exercitation ullamco laboris nisi ut aliquip ex ea commodo consequat. Duis aute irure dolor in reprehenderit.</a:t>
            </a:r>
          </a:p>
          <a:p>
            <a:pPr eaLnBrk="1" hangingPunct="1">
              <a:spcBef>
                <a:spcPct val="0"/>
              </a:spcBef>
              <a:buFontTx/>
              <a:buNone/>
            </a:pPr>
            <a:endParaRPr lang="en-US" altLang="en-US" sz="1800"/>
          </a:p>
        </p:txBody>
      </p:sp>
      <p:sp>
        <p:nvSpPr>
          <p:cNvPr id="5" name="Rectangle 4">
            <a:extLst>
              <a:ext uri="{FF2B5EF4-FFF2-40B4-BE49-F238E27FC236}">
                <a16:creationId xmlns:a16="http://schemas.microsoft.com/office/drawing/2014/main" id="{CE06E18A-8512-134B-30B7-9E5E92F11248}"/>
              </a:ext>
            </a:extLst>
          </p:cNvPr>
          <p:cNvSpPr/>
          <p:nvPr/>
        </p:nvSpPr>
        <p:spPr>
          <a:xfrm>
            <a:off x="243840" y="1874400"/>
            <a:ext cx="8595360" cy="3046988"/>
          </a:xfrm>
          <a:prstGeom prst="rect">
            <a:avLst/>
          </a:prstGeom>
          <a:noFill/>
        </p:spPr>
        <p:txBody>
          <a:bodyPr>
            <a:spAutoFit/>
          </a:bodyPr>
          <a:lstStyle/>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INSERT</a:t>
            </a:r>
          </a:p>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IMAGE 01</a:t>
            </a:r>
          </a:p>
        </p:txBody>
      </p:sp>
      <p:sp>
        <p:nvSpPr>
          <p:cNvPr id="6" name="Rectangle 5">
            <a:extLst>
              <a:ext uri="{FF2B5EF4-FFF2-40B4-BE49-F238E27FC236}">
                <a16:creationId xmlns:a16="http://schemas.microsoft.com/office/drawing/2014/main" id="{0245757A-DAEE-9A67-8380-85EFB3A165A6}"/>
              </a:ext>
            </a:extLst>
          </p:cNvPr>
          <p:cNvSpPr/>
          <p:nvPr/>
        </p:nvSpPr>
        <p:spPr>
          <a:xfrm>
            <a:off x="228600" y="304800"/>
            <a:ext cx="8686800" cy="5410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Box 3">
            <a:extLst>
              <a:ext uri="{FF2B5EF4-FFF2-40B4-BE49-F238E27FC236}">
                <a16:creationId xmlns:a16="http://schemas.microsoft.com/office/drawing/2014/main" id="{B74B1585-4BD5-66C9-C74C-AF543761E9FE}"/>
              </a:ext>
            </a:extLst>
          </p:cNvPr>
          <p:cNvSpPr txBox="1">
            <a:spLocks noChangeArrowheads="1"/>
          </p:cNvSpPr>
          <p:nvPr/>
        </p:nvSpPr>
        <p:spPr bwMode="auto">
          <a:xfrm>
            <a:off x="228600" y="5715000"/>
            <a:ext cx="87630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000">
                <a:latin typeface="Arial" panose="020B0604020202020204" pitchFamily="34" charset="0"/>
                <a:cs typeface="Arial" panose="020B0604020202020204" pitchFamily="34" charset="0"/>
              </a:rPr>
              <a:t>Nominee Last Name Image 10</a:t>
            </a:r>
          </a:p>
          <a:p>
            <a:pPr eaLnBrk="1" hangingPunct="1">
              <a:spcBef>
                <a:spcPct val="0"/>
              </a:spcBef>
              <a:buFontTx/>
              <a:buNone/>
            </a:pPr>
            <a:r>
              <a:rPr lang="en-US" altLang="en-US" sz="1000">
                <a:latin typeface="Arial" panose="020B0604020202020204" pitchFamily="34" charset="0"/>
                <a:cs typeface="Arial" panose="020B0604020202020204" pitchFamily="34" charset="0"/>
              </a:rPr>
              <a:t>Project Title</a:t>
            </a:r>
          </a:p>
          <a:p>
            <a:pPr eaLnBrk="1" hangingPunct="1">
              <a:spcBef>
                <a:spcPct val="0"/>
              </a:spcBef>
              <a:buFontTx/>
              <a:buNone/>
            </a:pPr>
            <a:endParaRPr lang="en-US" altLang="en-US" sz="1000">
              <a:latin typeface="Arial" panose="020B0604020202020204" pitchFamily="34" charset="0"/>
              <a:cs typeface="Arial" panose="020B0604020202020204" pitchFamily="34" charset="0"/>
            </a:endParaRPr>
          </a:p>
          <a:p>
            <a:pPr eaLnBrk="1" hangingPunct="1">
              <a:spcBef>
                <a:spcPct val="0"/>
              </a:spcBef>
              <a:buFontTx/>
              <a:buNone/>
            </a:pPr>
            <a:r>
              <a:rPr lang="en-US" altLang="en-US" sz="1000">
                <a:latin typeface="Arial" panose="020B0604020202020204" pitchFamily="34" charset="0"/>
                <a:cs typeface="Arial" panose="020B0604020202020204" pitchFamily="34" charset="0"/>
              </a:rPr>
              <a:t>Descriptive paragraph of no more than 50 words. Lorem ipsum dolor sit amet, consectetur adipisicing elit, sed do eiusmod tempor incididunt ut labore et dolore magna aliqua. Ut enim ad minim veniam, quis nostrud exercitation ullamco laboris nisi ut aliquip ex ea commodo consequat. Duis aute irure dolor in reprehenderit.</a:t>
            </a:r>
          </a:p>
          <a:p>
            <a:pPr eaLnBrk="1" hangingPunct="1">
              <a:spcBef>
                <a:spcPct val="0"/>
              </a:spcBef>
              <a:buFontTx/>
              <a:buNone/>
            </a:pPr>
            <a:endParaRPr lang="en-US" altLang="en-US" sz="1800"/>
          </a:p>
        </p:txBody>
      </p:sp>
      <p:sp>
        <p:nvSpPr>
          <p:cNvPr id="5" name="Rectangle 4">
            <a:extLst>
              <a:ext uri="{FF2B5EF4-FFF2-40B4-BE49-F238E27FC236}">
                <a16:creationId xmlns:a16="http://schemas.microsoft.com/office/drawing/2014/main" id="{B74DF6E6-A5E0-B1F0-5A80-BF1658553377}"/>
              </a:ext>
            </a:extLst>
          </p:cNvPr>
          <p:cNvSpPr/>
          <p:nvPr/>
        </p:nvSpPr>
        <p:spPr>
          <a:xfrm>
            <a:off x="243840" y="1874400"/>
            <a:ext cx="8595360" cy="3046988"/>
          </a:xfrm>
          <a:prstGeom prst="rect">
            <a:avLst/>
          </a:prstGeom>
          <a:noFill/>
        </p:spPr>
        <p:txBody>
          <a:bodyPr>
            <a:spAutoFit/>
          </a:bodyPr>
          <a:lstStyle/>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INSERT</a:t>
            </a:r>
          </a:p>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IMAGE 10</a:t>
            </a:r>
          </a:p>
        </p:txBody>
      </p:sp>
      <p:sp>
        <p:nvSpPr>
          <p:cNvPr id="6" name="Rectangle 5">
            <a:extLst>
              <a:ext uri="{FF2B5EF4-FFF2-40B4-BE49-F238E27FC236}">
                <a16:creationId xmlns:a16="http://schemas.microsoft.com/office/drawing/2014/main" id="{906C8FCB-9021-AC8D-5A26-1061303DA996}"/>
              </a:ext>
            </a:extLst>
          </p:cNvPr>
          <p:cNvSpPr/>
          <p:nvPr/>
        </p:nvSpPr>
        <p:spPr>
          <a:xfrm>
            <a:off x="228600" y="304800"/>
            <a:ext cx="8686800" cy="5410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Box 3">
            <a:extLst>
              <a:ext uri="{FF2B5EF4-FFF2-40B4-BE49-F238E27FC236}">
                <a16:creationId xmlns:a16="http://schemas.microsoft.com/office/drawing/2014/main" id="{82857C74-AAF2-05BD-409F-2B858223B8C1}"/>
              </a:ext>
            </a:extLst>
          </p:cNvPr>
          <p:cNvSpPr txBox="1">
            <a:spLocks noChangeArrowheads="1"/>
          </p:cNvSpPr>
          <p:nvPr/>
        </p:nvSpPr>
        <p:spPr bwMode="auto">
          <a:xfrm>
            <a:off x="228600" y="5715000"/>
            <a:ext cx="87630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000">
                <a:latin typeface="Arial" panose="020B0604020202020204" pitchFamily="34" charset="0"/>
                <a:cs typeface="Arial" panose="020B0604020202020204" pitchFamily="34" charset="0"/>
              </a:rPr>
              <a:t>Nominee Last Name Image 02</a:t>
            </a:r>
          </a:p>
          <a:p>
            <a:pPr eaLnBrk="1" hangingPunct="1">
              <a:spcBef>
                <a:spcPct val="0"/>
              </a:spcBef>
              <a:buFontTx/>
              <a:buNone/>
            </a:pPr>
            <a:r>
              <a:rPr lang="en-US" altLang="en-US" sz="1000">
                <a:latin typeface="Arial" panose="020B0604020202020204" pitchFamily="34" charset="0"/>
                <a:cs typeface="Arial" panose="020B0604020202020204" pitchFamily="34" charset="0"/>
              </a:rPr>
              <a:t>Project Title</a:t>
            </a:r>
          </a:p>
          <a:p>
            <a:pPr eaLnBrk="1" hangingPunct="1">
              <a:spcBef>
                <a:spcPct val="0"/>
              </a:spcBef>
              <a:buFontTx/>
              <a:buNone/>
            </a:pPr>
            <a:endParaRPr lang="en-US" altLang="en-US" sz="1000">
              <a:latin typeface="Arial" panose="020B0604020202020204" pitchFamily="34" charset="0"/>
              <a:cs typeface="Arial" panose="020B0604020202020204" pitchFamily="34" charset="0"/>
            </a:endParaRPr>
          </a:p>
          <a:p>
            <a:pPr eaLnBrk="1" hangingPunct="1">
              <a:spcBef>
                <a:spcPct val="0"/>
              </a:spcBef>
              <a:buFontTx/>
              <a:buNone/>
            </a:pPr>
            <a:r>
              <a:rPr lang="en-US" altLang="en-US" sz="1000">
                <a:latin typeface="Arial" panose="020B0604020202020204" pitchFamily="34" charset="0"/>
                <a:cs typeface="Arial" panose="020B0604020202020204" pitchFamily="34" charset="0"/>
              </a:rPr>
              <a:t>Descriptive paragraph of no more than 50 words. Lorem ipsum dolor sit amet, consectetur adipisicing elit, sed do eiusmod tempor incididunt ut labore et dolore magna aliqua. Ut enim ad minim veniam, quis nostrud exercitation ullamco laboris nisi ut aliquip ex ea commodo consequat. Duis aute irure dolor in reprehenderit.</a:t>
            </a:r>
          </a:p>
          <a:p>
            <a:pPr eaLnBrk="1" hangingPunct="1">
              <a:spcBef>
                <a:spcPct val="0"/>
              </a:spcBef>
              <a:buFontTx/>
              <a:buNone/>
            </a:pPr>
            <a:endParaRPr lang="en-US" altLang="en-US" sz="1800"/>
          </a:p>
        </p:txBody>
      </p:sp>
      <p:sp>
        <p:nvSpPr>
          <p:cNvPr id="5" name="Rectangle 4">
            <a:extLst>
              <a:ext uri="{FF2B5EF4-FFF2-40B4-BE49-F238E27FC236}">
                <a16:creationId xmlns:a16="http://schemas.microsoft.com/office/drawing/2014/main" id="{EC8E2955-BC55-AB6A-4432-A20BF194ED60}"/>
              </a:ext>
            </a:extLst>
          </p:cNvPr>
          <p:cNvSpPr/>
          <p:nvPr/>
        </p:nvSpPr>
        <p:spPr>
          <a:xfrm>
            <a:off x="243840" y="1874400"/>
            <a:ext cx="8595360" cy="3046988"/>
          </a:xfrm>
          <a:prstGeom prst="rect">
            <a:avLst/>
          </a:prstGeom>
          <a:noFill/>
        </p:spPr>
        <p:txBody>
          <a:bodyPr>
            <a:spAutoFit/>
          </a:bodyPr>
          <a:lstStyle/>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INSERT</a:t>
            </a:r>
          </a:p>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IMAGE 02</a:t>
            </a:r>
          </a:p>
        </p:txBody>
      </p:sp>
      <p:sp>
        <p:nvSpPr>
          <p:cNvPr id="6" name="Rectangle 5">
            <a:extLst>
              <a:ext uri="{FF2B5EF4-FFF2-40B4-BE49-F238E27FC236}">
                <a16:creationId xmlns:a16="http://schemas.microsoft.com/office/drawing/2014/main" id="{37693532-CE33-29C4-7A48-101D60DA7961}"/>
              </a:ext>
            </a:extLst>
          </p:cNvPr>
          <p:cNvSpPr/>
          <p:nvPr/>
        </p:nvSpPr>
        <p:spPr>
          <a:xfrm>
            <a:off x="228600" y="304800"/>
            <a:ext cx="8686800" cy="5410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Box 3">
            <a:extLst>
              <a:ext uri="{FF2B5EF4-FFF2-40B4-BE49-F238E27FC236}">
                <a16:creationId xmlns:a16="http://schemas.microsoft.com/office/drawing/2014/main" id="{137217AC-9322-58F3-B3A8-082B38A1C7EE}"/>
              </a:ext>
            </a:extLst>
          </p:cNvPr>
          <p:cNvSpPr txBox="1">
            <a:spLocks noChangeArrowheads="1"/>
          </p:cNvSpPr>
          <p:nvPr/>
        </p:nvSpPr>
        <p:spPr bwMode="auto">
          <a:xfrm>
            <a:off x="228600" y="5715000"/>
            <a:ext cx="87630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000">
                <a:latin typeface="Arial" panose="020B0604020202020204" pitchFamily="34" charset="0"/>
                <a:cs typeface="Arial" panose="020B0604020202020204" pitchFamily="34" charset="0"/>
              </a:rPr>
              <a:t>Nominee Last Name Image 03</a:t>
            </a:r>
          </a:p>
          <a:p>
            <a:pPr eaLnBrk="1" hangingPunct="1">
              <a:spcBef>
                <a:spcPct val="0"/>
              </a:spcBef>
              <a:buFontTx/>
              <a:buNone/>
            </a:pPr>
            <a:r>
              <a:rPr lang="en-US" altLang="en-US" sz="1000">
                <a:latin typeface="Arial" panose="020B0604020202020204" pitchFamily="34" charset="0"/>
                <a:cs typeface="Arial" panose="020B0604020202020204" pitchFamily="34" charset="0"/>
              </a:rPr>
              <a:t>Project Title</a:t>
            </a:r>
          </a:p>
          <a:p>
            <a:pPr eaLnBrk="1" hangingPunct="1">
              <a:spcBef>
                <a:spcPct val="0"/>
              </a:spcBef>
              <a:buFontTx/>
              <a:buNone/>
            </a:pPr>
            <a:endParaRPr lang="en-US" altLang="en-US" sz="1000">
              <a:latin typeface="Arial" panose="020B0604020202020204" pitchFamily="34" charset="0"/>
              <a:cs typeface="Arial" panose="020B0604020202020204" pitchFamily="34" charset="0"/>
            </a:endParaRPr>
          </a:p>
          <a:p>
            <a:pPr eaLnBrk="1" hangingPunct="1">
              <a:spcBef>
                <a:spcPct val="0"/>
              </a:spcBef>
              <a:buFontTx/>
              <a:buNone/>
            </a:pPr>
            <a:r>
              <a:rPr lang="en-US" altLang="en-US" sz="1000">
                <a:latin typeface="Arial" panose="020B0604020202020204" pitchFamily="34" charset="0"/>
                <a:cs typeface="Arial" panose="020B0604020202020204" pitchFamily="34" charset="0"/>
              </a:rPr>
              <a:t>Descriptive paragraph of no more than 50 words. Lorem ipsum dolor sit amet, consectetur adipisicing elit, sed do eiusmod tempor incididunt ut labore et dolore magna aliqua. Ut enim ad minim veniam, quis nostrud exercitation ullamco laboris nisi ut aliquip ex ea commodo consequat. Duis aute irure dolor in reprehenderit.</a:t>
            </a:r>
          </a:p>
          <a:p>
            <a:pPr eaLnBrk="1" hangingPunct="1">
              <a:spcBef>
                <a:spcPct val="0"/>
              </a:spcBef>
              <a:buFontTx/>
              <a:buNone/>
            </a:pPr>
            <a:endParaRPr lang="en-US" altLang="en-US" sz="1800"/>
          </a:p>
        </p:txBody>
      </p:sp>
      <p:sp>
        <p:nvSpPr>
          <p:cNvPr id="5" name="Rectangle 4">
            <a:extLst>
              <a:ext uri="{FF2B5EF4-FFF2-40B4-BE49-F238E27FC236}">
                <a16:creationId xmlns:a16="http://schemas.microsoft.com/office/drawing/2014/main" id="{F11ED9D6-D60B-3DF9-B3FB-7334DB3C3BB4}"/>
              </a:ext>
            </a:extLst>
          </p:cNvPr>
          <p:cNvSpPr/>
          <p:nvPr/>
        </p:nvSpPr>
        <p:spPr>
          <a:xfrm>
            <a:off x="243840" y="1874400"/>
            <a:ext cx="8595360" cy="3046988"/>
          </a:xfrm>
          <a:prstGeom prst="rect">
            <a:avLst/>
          </a:prstGeom>
          <a:noFill/>
        </p:spPr>
        <p:txBody>
          <a:bodyPr>
            <a:spAutoFit/>
          </a:bodyPr>
          <a:lstStyle/>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INSERT </a:t>
            </a:r>
          </a:p>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IMAGE 03</a:t>
            </a:r>
          </a:p>
        </p:txBody>
      </p:sp>
      <p:sp>
        <p:nvSpPr>
          <p:cNvPr id="6" name="Rectangle 5">
            <a:extLst>
              <a:ext uri="{FF2B5EF4-FFF2-40B4-BE49-F238E27FC236}">
                <a16:creationId xmlns:a16="http://schemas.microsoft.com/office/drawing/2014/main" id="{761169E9-9C5A-FCC5-C7C9-C1FA9C34DAE9}"/>
              </a:ext>
            </a:extLst>
          </p:cNvPr>
          <p:cNvSpPr/>
          <p:nvPr/>
        </p:nvSpPr>
        <p:spPr>
          <a:xfrm>
            <a:off x="228600" y="304800"/>
            <a:ext cx="8686800" cy="5410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Box 3">
            <a:extLst>
              <a:ext uri="{FF2B5EF4-FFF2-40B4-BE49-F238E27FC236}">
                <a16:creationId xmlns:a16="http://schemas.microsoft.com/office/drawing/2014/main" id="{B5D0A92B-B7D8-2F2B-9C08-05F58198FF2B}"/>
              </a:ext>
            </a:extLst>
          </p:cNvPr>
          <p:cNvSpPr txBox="1">
            <a:spLocks noChangeArrowheads="1"/>
          </p:cNvSpPr>
          <p:nvPr/>
        </p:nvSpPr>
        <p:spPr bwMode="auto">
          <a:xfrm>
            <a:off x="228600" y="5715000"/>
            <a:ext cx="87630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000">
                <a:latin typeface="Arial" panose="020B0604020202020204" pitchFamily="34" charset="0"/>
                <a:cs typeface="Arial" panose="020B0604020202020204" pitchFamily="34" charset="0"/>
              </a:rPr>
              <a:t>Nominee Last Name Image 04</a:t>
            </a:r>
          </a:p>
          <a:p>
            <a:pPr eaLnBrk="1" hangingPunct="1">
              <a:spcBef>
                <a:spcPct val="0"/>
              </a:spcBef>
              <a:buFontTx/>
              <a:buNone/>
            </a:pPr>
            <a:r>
              <a:rPr lang="en-US" altLang="en-US" sz="1000">
                <a:latin typeface="Arial" panose="020B0604020202020204" pitchFamily="34" charset="0"/>
                <a:cs typeface="Arial" panose="020B0604020202020204" pitchFamily="34" charset="0"/>
              </a:rPr>
              <a:t>Project Title</a:t>
            </a:r>
          </a:p>
          <a:p>
            <a:pPr eaLnBrk="1" hangingPunct="1">
              <a:spcBef>
                <a:spcPct val="0"/>
              </a:spcBef>
              <a:buFontTx/>
              <a:buNone/>
            </a:pPr>
            <a:endParaRPr lang="en-US" altLang="en-US" sz="1000">
              <a:latin typeface="Arial" panose="020B0604020202020204" pitchFamily="34" charset="0"/>
              <a:cs typeface="Arial" panose="020B0604020202020204" pitchFamily="34" charset="0"/>
            </a:endParaRPr>
          </a:p>
          <a:p>
            <a:pPr eaLnBrk="1" hangingPunct="1">
              <a:spcBef>
                <a:spcPct val="0"/>
              </a:spcBef>
              <a:buFontTx/>
              <a:buNone/>
            </a:pPr>
            <a:r>
              <a:rPr lang="en-US" altLang="en-US" sz="1000">
                <a:latin typeface="Arial" panose="020B0604020202020204" pitchFamily="34" charset="0"/>
                <a:cs typeface="Arial" panose="020B0604020202020204" pitchFamily="34" charset="0"/>
              </a:rPr>
              <a:t>Descriptive paragraph of no more than 50 words. Lorem ipsum dolor sit amet, consectetur adipisicing elit, sed do eiusmod tempor incididunt ut labore et dolore magna aliqua. Ut enim ad minim veniam, quis nostrud exercitation ullamco laboris nisi ut aliquip ex ea commodo consequat. Duis aute irure dolor in reprehenderit.</a:t>
            </a:r>
          </a:p>
          <a:p>
            <a:pPr eaLnBrk="1" hangingPunct="1">
              <a:spcBef>
                <a:spcPct val="0"/>
              </a:spcBef>
              <a:buFontTx/>
              <a:buNone/>
            </a:pPr>
            <a:endParaRPr lang="en-US" altLang="en-US" sz="1800"/>
          </a:p>
        </p:txBody>
      </p:sp>
      <p:sp>
        <p:nvSpPr>
          <p:cNvPr id="5" name="Rectangle 4">
            <a:extLst>
              <a:ext uri="{FF2B5EF4-FFF2-40B4-BE49-F238E27FC236}">
                <a16:creationId xmlns:a16="http://schemas.microsoft.com/office/drawing/2014/main" id="{F5551A3A-7C6D-CFE2-C904-24C3CAAB07D2}"/>
              </a:ext>
            </a:extLst>
          </p:cNvPr>
          <p:cNvSpPr/>
          <p:nvPr/>
        </p:nvSpPr>
        <p:spPr>
          <a:xfrm>
            <a:off x="243840" y="1874400"/>
            <a:ext cx="8595360" cy="3046988"/>
          </a:xfrm>
          <a:prstGeom prst="rect">
            <a:avLst/>
          </a:prstGeom>
          <a:noFill/>
        </p:spPr>
        <p:txBody>
          <a:bodyPr>
            <a:spAutoFit/>
          </a:bodyPr>
          <a:lstStyle/>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INSERT</a:t>
            </a:r>
          </a:p>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IMAGE 04</a:t>
            </a:r>
          </a:p>
        </p:txBody>
      </p:sp>
      <p:sp>
        <p:nvSpPr>
          <p:cNvPr id="6" name="Rectangle 5">
            <a:extLst>
              <a:ext uri="{FF2B5EF4-FFF2-40B4-BE49-F238E27FC236}">
                <a16:creationId xmlns:a16="http://schemas.microsoft.com/office/drawing/2014/main" id="{7AEE54A5-A352-6C4A-267C-9AB179E246B1}"/>
              </a:ext>
            </a:extLst>
          </p:cNvPr>
          <p:cNvSpPr/>
          <p:nvPr/>
        </p:nvSpPr>
        <p:spPr>
          <a:xfrm>
            <a:off x="228600" y="304800"/>
            <a:ext cx="8686800" cy="5410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3">
            <a:extLst>
              <a:ext uri="{FF2B5EF4-FFF2-40B4-BE49-F238E27FC236}">
                <a16:creationId xmlns:a16="http://schemas.microsoft.com/office/drawing/2014/main" id="{EE22F793-FDAD-9C81-87E2-BE3CB8466F61}"/>
              </a:ext>
            </a:extLst>
          </p:cNvPr>
          <p:cNvSpPr txBox="1">
            <a:spLocks noChangeArrowheads="1"/>
          </p:cNvSpPr>
          <p:nvPr/>
        </p:nvSpPr>
        <p:spPr bwMode="auto">
          <a:xfrm>
            <a:off x="228600" y="5715000"/>
            <a:ext cx="87630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000">
                <a:latin typeface="Arial" panose="020B0604020202020204" pitchFamily="34" charset="0"/>
                <a:cs typeface="Arial" panose="020B0604020202020204" pitchFamily="34" charset="0"/>
              </a:rPr>
              <a:t>Nominee Last Name Image 05</a:t>
            </a:r>
          </a:p>
          <a:p>
            <a:pPr eaLnBrk="1" hangingPunct="1">
              <a:spcBef>
                <a:spcPct val="0"/>
              </a:spcBef>
              <a:buFontTx/>
              <a:buNone/>
            </a:pPr>
            <a:r>
              <a:rPr lang="en-US" altLang="en-US" sz="1000">
                <a:latin typeface="Arial" panose="020B0604020202020204" pitchFamily="34" charset="0"/>
                <a:cs typeface="Arial" panose="020B0604020202020204" pitchFamily="34" charset="0"/>
              </a:rPr>
              <a:t>Project Title</a:t>
            </a:r>
          </a:p>
          <a:p>
            <a:pPr eaLnBrk="1" hangingPunct="1">
              <a:spcBef>
                <a:spcPct val="0"/>
              </a:spcBef>
              <a:buFontTx/>
              <a:buNone/>
            </a:pPr>
            <a:endParaRPr lang="en-US" altLang="en-US" sz="1000">
              <a:latin typeface="Arial" panose="020B0604020202020204" pitchFamily="34" charset="0"/>
              <a:cs typeface="Arial" panose="020B0604020202020204" pitchFamily="34" charset="0"/>
            </a:endParaRPr>
          </a:p>
          <a:p>
            <a:pPr eaLnBrk="1" hangingPunct="1">
              <a:spcBef>
                <a:spcPct val="0"/>
              </a:spcBef>
              <a:buFontTx/>
              <a:buNone/>
            </a:pPr>
            <a:r>
              <a:rPr lang="en-US" altLang="en-US" sz="1000">
                <a:latin typeface="Arial" panose="020B0604020202020204" pitchFamily="34" charset="0"/>
                <a:cs typeface="Arial" panose="020B0604020202020204" pitchFamily="34" charset="0"/>
              </a:rPr>
              <a:t>Descriptive paragraph of no more than 50 words. Lorem ipsum dolor sit amet, consectetur adipisicing elit, sed do eiusmod tempor incididunt ut labore et dolore magna aliqua. Ut enim ad minim veniam, quis nostrud exercitation ullamco laboris nisi ut aliquip ex ea commodo consequat. Duis aute irure dolor in reprehenderit.</a:t>
            </a:r>
          </a:p>
          <a:p>
            <a:pPr eaLnBrk="1" hangingPunct="1">
              <a:spcBef>
                <a:spcPct val="0"/>
              </a:spcBef>
              <a:buFontTx/>
              <a:buNone/>
            </a:pPr>
            <a:endParaRPr lang="en-US" altLang="en-US" sz="1800"/>
          </a:p>
        </p:txBody>
      </p:sp>
      <p:sp>
        <p:nvSpPr>
          <p:cNvPr id="5" name="Rectangle 4">
            <a:extLst>
              <a:ext uri="{FF2B5EF4-FFF2-40B4-BE49-F238E27FC236}">
                <a16:creationId xmlns:a16="http://schemas.microsoft.com/office/drawing/2014/main" id="{80142C9D-B215-6FC6-BA07-2F0367A88513}"/>
              </a:ext>
            </a:extLst>
          </p:cNvPr>
          <p:cNvSpPr/>
          <p:nvPr/>
        </p:nvSpPr>
        <p:spPr>
          <a:xfrm>
            <a:off x="243840" y="1874400"/>
            <a:ext cx="8595360" cy="3046988"/>
          </a:xfrm>
          <a:prstGeom prst="rect">
            <a:avLst/>
          </a:prstGeom>
          <a:noFill/>
        </p:spPr>
        <p:txBody>
          <a:bodyPr>
            <a:spAutoFit/>
          </a:bodyPr>
          <a:lstStyle/>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INSERT</a:t>
            </a:r>
          </a:p>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IMAGE 05</a:t>
            </a:r>
          </a:p>
        </p:txBody>
      </p:sp>
      <p:sp>
        <p:nvSpPr>
          <p:cNvPr id="6" name="Rectangle 5">
            <a:extLst>
              <a:ext uri="{FF2B5EF4-FFF2-40B4-BE49-F238E27FC236}">
                <a16:creationId xmlns:a16="http://schemas.microsoft.com/office/drawing/2014/main" id="{5B0BFAF7-1B61-7795-F508-B0DA08F9EDD1}"/>
              </a:ext>
            </a:extLst>
          </p:cNvPr>
          <p:cNvSpPr/>
          <p:nvPr/>
        </p:nvSpPr>
        <p:spPr>
          <a:xfrm>
            <a:off x="228600" y="304800"/>
            <a:ext cx="8686800" cy="5410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Box 3">
            <a:extLst>
              <a:ext uri="{FF2B5EF4-FFF2-40B4-BE49-F238E27FC236}">
                <a16:creationId xmlns:a16="http://schemas.microsoft.com/office/drawing/2014/main" id="{F79344DD-2CC4-EC87-999E-DFA0ABC4037E}"/>
              </a:ext>
            </a:extLst>
          </p:cNvPr>
          <p:cNvSpPr txBox="1">
            <a:spLocks noChangeArrowheads="1"/>
          </p:cNvSpPr>
          <p:nvPr/>
        </p:nvSpPr>
        <p:spPr bwMode="auto">
          <a:xfrm>
            <a:off x="228600" y="5715000"/>
            <a:ext cx="87630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000">
                <a:latin typeface="Arial" panose="020B0604020202020204" pitchFamily="34" charset="0"/>
                <a:cs typeface="Arial" panose="020B0604020202020204" pitchFamily="34" charset="0"/>
              </a:rPr>
              <a:t>Nominee Last Name Image 06</a:t>
            </a:r>
          </a:p>
          <a:p>
            <a:pPr eaLnBrk="1" hangingPunct="1">
              <a:spcBef>
                <a:spcPct val="0"/>
              </a:spcBef>
              <a:buFontTx/>
              <a:buNone/>
            </a:pPr>
            <a:r>
              <a:rPr lang="en-US" altLang="en-US" sz="1000">
                <a:latin typeface="Arial" panose="020B0604020202020204" pitchFamily="34" charset="0"/>
                <a:cs typeface="Arial" panose="020B0604020202020204" pitchFamily="34" charset="0"/>
              </a:rPr>
              <a:t>Project Title</a:t>
            </a:r>
          </a:p>
          <a:p>
            <a:pPr eaLnBrk="1" hangingPunct="1">
              <a:spcBef>
                <a:spcPct val="0"/>
              </a:spcBef>
              <a:buFontTx/>
              <a:buNone/>
            </a:pPr>
            <a:endParaRPr lang="en-US" altLang="en-US" sz="1000">
              <a:latin typeface="Arial" panose="020B0604020202020204" pitchFamily="34" charset="0"/>
              <a:cs typeface="Arial" panose="020B0604020202020204" pitchFamily="34" charset="0"/>
            </a:endParaRPr>
          </a:p>
          <a:p>
            <a:pPr eaLnBrk="1" hangingPunct="1">
              <a:spcBef>
                <a:spcPct val="0"/>
              </a:spcBef>
              <a:buFontTx/>
              <a:buNone/>
            </a:pPr>
            <a:r>
              <a:rPr lang="en-US" altLang="en-US" sz="1000">
                <a:latin typeface="Arial" panose="020B0604020202020204" pitchFamily="34" charset="0"/>
                <a:cs typeface="Arial" panose="020B0604020202020204" pitchFamily="34" charset="0"/>
              </a:rPr>
              <a:t>Descriptive paragraph of no more than 50 words. Lorem ipsum dolor sit amet, consectetur adipisicing elit, sed do eiusmod tempor incididunt ut labore et dolore magna aliqua. Ut enim ad minim veniam, quis nostrud exercitation ullamco laboris nisi ut aliquip ex ea commodo consequat. Duis aute irure dolor in reprehenderit.</a:t>
            </a:r>
          </a:p>
          <a:p>
            <a:pPr eaLnBrk="1" hangingPunct="1">
              <a:spcBef>
                <a:spcPct val="0"/>
              </a:spcBef>
              <a:buFontTx/>
              <a:buNone/>
            </a:pPr>
            <a:endParaRPr lang="en-US" altLang="en-US" sz="1800"/>
          </a:p>
        </p:txBody>
      </p:sp>
      <p:sp>
        <p:nvSpPr>
          <p:cNvPr id="5" name="Rectangle 4">
            <a:extLst>
              <a:ext uri="{FF2B5EF4-FFF2-40B4-BE49-F238E27FC236}">
                <a16:creationId xmlns:a16="http://schemas.microsoft.com/office/drawing/2014/main" id="{6054E1C8-3ACF-BB63-33B2-8D5CDFB5DE36}"/>
              </a:ext>
            </a:extLst>
          </p:cNvPr>
          <p:cNvSpPr/>
          <p:nvPr/>
        </p:nvSpPr>
        <p:spPr>
          <a:xfrm>
            <a:off x="243840" y="1874400"/>
            <a:ext cx="8595360" cy="3046988"/>
          </a:xfrm>
          <a:prstGeom prst="rect">
            <a:avLst/>
          </a:prstGeom>
          <a:noFill/>
        </p:spPr>
        <p:txBody>
          <a:bodyPr>
            <a:spAutoFit/>
          </a:bodyPr>
          <a:lstStyle/>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INSERT</a:t>
            </a:r>
          </a:p>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IMAGE 06</a:t>
            </a:r>
          </a:p>
        </p:txBody>
      </p:sp>
      <p:sp>
        <p:nvSpPr>
          <p:cNvPr id="6" name="Rectangle 5">
            <a:extLst>
              <a:ext uri="{FF2B5EF4-FFF2-40B4-BE49-F238E27FC236}">
                <a16:creationId xmlns:a16="http://schemas.microsoft.com/office/drawing/2014/main" id="{E2D9CA45-12B3-1C08-88F6-E29400E0787F}"/>
              </a:ext>
            </a:extLst>
          </p:cNvPr>
          <p:cNvSpPr/>
          <p:nvPr/>
        </p:nvSpPr>
        <p:spPr>
          <a:xfrm>
            <a:off x="228600" y="304800"/>
            <a:ext cx="8686800" cy="5410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Box 3">
            <a:extLst>
              <a:ext uri="{FF2B5EF4-FFF2-40B4-BE49-F238E27FC236}">
                <a16:creationId xmlns:a16="http://schemas.microsoft.com/office/drawing/2014/main" id="{D1D72DED-B008-7BB9-A87D-6A9A12EE72EF}"/>
              </a:ext>
            </a:extLst>
          </p:cNvPr>
          <p:cNvSpPr txBox="1">
            <a:spLocks noChangeArrowheads="1"/>
          </p:cNvSpPr>
          <p:nvPr/>
        </p:nvSpPr>
        <p:spPr bwMode="auto">
          <a:xfrm>
            <a:off x="228600" y="5715000"/>
            <a:ext cx="87630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000">
                <a:latin typeface="Arial" panose="020B0604020202020204" pitchFamily="34" charset="0"/>
                <a:cs typeface="Arial" panose="020B0604020202020204" pitchFamily="34" charset="0"/>
              </a:rPr>
              <a:t>Nominee Last Name Image 07</a:t>
            </a:r>
          </a:p>
          <a:p>
            <a:pPr eaLnBrk="1" hangingPunct="1">
              <a:spcBef>
                <a:spcPct val="0"/>
              </a:spcBef>
              <a:buFontTx/>
              <a:buNone/>
            </a:pPr>
            <a:r>
              <a:rPr lang="en-US" altLang="en-US" sz="1000">
                <a:latin typeface="Arial" panose="020B0604020202020204" pitchFamily="34" charset="0"/>
                <a:cs typeface="Arial" panose="020B0604020202020204" pitchFamily="34" charset="0"/>
              </a:rPr>
              <a:t>Project Title</a:t>
            </a:r>
          </a:p>
          <a:p>
            <a:pPr eaLnBrk="1" hangingPunct="1">
              <a:spcBef>
                <a:spcPct val="0"/>
              </a:spcBef>
              <a:buFontTx/>
              <a:buNone/>
            </a:pPr>
            <a:endParaRPr lang="en-US" altLang="en-US" sz="1000">
              <a:latin typeface="Arial" panose="020B0604020202020204" pitchFamily="34" charset="0"/>
              <a:cs typeface="Arial" panose="020B0604020202020204" pitchFamily="34" charset="0"/>
            </a:endParaRPr>
          </a:p>
          <a:p>
            <a:pPr eaLnBrk="1" hangingPunct="1">
              <a:spcBef>
                <a:spcPct val="0"/>
              </a:spcBef>
              <a:buFontTx/>
              <a:buNone/>
            </a:pPr>
            <a:r>
              <a:rPr lang="en-US" altLang="en-US" sz="1000">
                <a:latin typeface="Arial" panose="020B0604020202020204" pitchFamily="34" charset="0"/>
                <a:cs typeface="Arial" panose="020B0604020202020204" pitchFamily="34" charset="0"/>
              </a:rPr>
              <a:t>Descriptive paragraph of no more than 50 words. Lorem ipsum dolor sit amet, consectetur adipisicing elit, sed do eiusmod tempor incididunt ut labore et dolore magna aliqua. Ut enim ad minim veniam, quis nostrud exercitation ullamco laboris nisi ut aliquip ex ea commodo consequat. Duis aute irure dolor in reprehenderit.</a:t>
            </a:r>
          </a:p>
          <a:p>
            <a:pPr eaLnBrk="1" hangingPunct="1">
              <a:spcBef>
                <a:spcPct val="0"/>
              </a:spcBef>
              <a:buFontTx/>
              <a:buNone/>
            </a:pPr>
            <a:endParaRPr lang="en-US" altLang="en-US" sz="1800"/>
          </a:p>
        </p:txBody>
      </p:sp>
      <p:sp>
        <p:nvSpPr>
          <p:cNvPr id="5" name="Rectangle 4">
            <a:extLst>
              <a:ext uri="{FF2B5EF4-FFF2-40B4-BE49-F238E27FC236}">
                <a16:creationId xmlns:a16="http://schemas.microsoft.com/office/drawing/2014/main" id="{6E138647-6A54-095A-C24F-230D26A71CB4}"/>
              </a:ext>
            </a:extLst>
          </p:cNvPr>
          <p:cNvSpPr/>
          <p:nvPr/>
        </p:nvSpPr>
        <p:spPr>
          <a:xfrm>
            <a:off x="243840" y="1874400"/>
            <a:ext cx="8595360" cy="3046988"/>
          </a:xfrm>
          <a:prstGeom prst="rect">
            <a:avLst/>
          </a:prstGeom>
          <a:noFill/>
        </p:spPr>
        <p:txBody>
          <a:bodyPr>
            <a:spAutoFit/>
          </a:bodyPr>
          <a:lstStyle/>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INSERT</a:t>
            </a:r>
          </a:p>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IMAGE 07</a:t>
            </a:r>
          </a:p>
        </p:txBody>
      </p:sp>
      <p:sp>
        <p:nvSpPr>
          <p:cNvPr id="6" name="Rectangle 5">
            <a:extLst>
              <a:ext uri="{FF2B5EF4-FFF2-40B4-BE49-F238E27FC236}">
                <a16:creationId xmlns:a16="http://schemas.microsoft.com/office/drawing/2014/main" id="{137BBF87-CB50-155C-7186-575CABAEA69F}"/>
              </a:ext>
            </a:extLst>
          </p:cNvPr>
          <p:cNvSpPr/>
          <p:nvPr/>
        </p:nvSpPr>
        <p:spPr>
          <a:xfrm>
            <a:off x="228600" y="304800"/>
            <a:ext cx="8686800" cy="5410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Box 3">
            <a:extLst>
              <a:ext uri="{FF2B5EF4-FFF2-40B4-BE49-F238E27FC236}">
                <a16:creationId xmlns:a16="http://schemas.microsoft.com/office/drawing/2014/main" id="{B1BF791E-7D70-2B1D-A36A-4002E6021D00}"/>
              </a:ext>
            </a:extLst>
          </p:cNvPr>
          <p:cNvSpPr txBox="1">
            <a:spLocks noChangeArrowheads="1"/>
          </p:cNvSpPr>
          <p:nvPr/>
        </p:nvSpPr>
        <p:spPr bwMode="auto">
          <a:xfrm>
            <a:off x="228600" y="5715000"/>
            <a:ext cx="87630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000">
                <a:latin typeface="Arial" panose="020B0604020202020204" pitchFamily="34" charset="0"/>
                <a:cs typeface="Arial" panose="020B0604020202020204" pitchFamily="34" charset="0"/>
              </a:rPr>
              <a:t>Nominee Last Name Image 08</a:t>
            </a:r>
          </a:p>
          <a:p>
            <a:pPr eaLnBrk="1" hangingPunct="1">
              <a:spcBef>
                <a:spcPct val="0"/>
              </a:spcBef>
              <a:buFontTx/>
              <a:buNone/>
            </a:pPr>
            <a:r>
              <a:rPr lang="en-US" altLang="en-US" sz="1000">
                <a:latin typeface="Arial" panose="020B0604020202020204" pitchFamily="34" charset="0"/>
                <a:cs typeface="Arial" panose="020B0604020202020204" pitchFamily="34" charset="0"/>
              </a:rPr>
              <a:t>Project Title</a:t>
            </a:r>
          </a:p>
          <a:p>
            <a:pPr eaLnBrk="1" hangingPunct="1">
              <a:spcBef>
                <a:spcPct val="0"/>
              </a:spcBef>
              <a:buFontTx/>
              <a:buNone/>
            </a:pPr>
            <a:endParaRPr lang="en-US" altLang="en-US" sz="1000">
              <a:latin typeface="Arial" panose="020B0604020202020204" pitchFamily="34" charset="0"/>
              <a:cs typeface="Arial" panose="020B0604020202020204" pitchFamily="34" charset="0"/>
            </a:endParaRPr>
          </a:p>
          <a:p>
            <a:pPr eaLnBrk="1" hangingPunct="1">
              <a:spcBef>
                <a:spcPct val="0"/>
              </a:spcBef>
              <a:buFontTx/>
              <a:buNone/>
            </a:pPr>
            <a:r>
              <a:rPr lang="en-US" altLang="en-US" sz="1000">
                <a:latin typeface="Arial" panose="020B0604020202020204" pitchFamily="34" charset="0"/>
                <a:cs typeface="Arial" panose="020B0604020202020204" pitchFamily="34" charset="0"/>
              </a:rPr>
              <a:t>Descriptive paragraph of no more than 50 words. Lorem ipsum dolor sit amet, consectetur adipisicing elit, sed do eiusmod tempor incididunt ut labore et dolore magna aliqua. Ut enim ad minim veniam, quis nostrud exercitation ullamco laboris nisi ut aliquip ex ea commodo consequat. Duis aute irure dolor in reprehenderit.</a:t>
            </a:r>
          </a:p>
          <a:p>
            <a:pPr eaLnBrk="1" hangingPunct="1">
              <a:spcBef>
                <a:spcPct val="0"/>
              </a:spcBef>
              <a:buFontTx/>
              <a:buNone/>
            </a:pPr>
            <a:endParaRPr lang="en-US" altLang="en-US" sz="1800"/>
          </a:p>
        </p:txBody>
      </p:sp>
      <p:sp>
        <p:nvSpPr>
          <p:cNvPr id="5" name="Rectangle 4">
            <a:extLst>
              <a:ext uri="{FF2B5EF4-FFF2-40B4-BE49-F238E27FC236}">
                <a16:creationId xmlns:a16="http://schemas.microsoft.com/office/drawing/2014/main" id="{D9FD8D3E-2A0C-97C5-92BC-C44604BE28B3}"/>
              </a:ext>
            </a:extLst>
          </p:cNvPr>
          <p:cNvSpPr/>
          <p:nvPr/>
        </p:nvSpPr>
        <p:spPr>
          <a:xfrm>
            <a:off x="243840" y="1874400"/>
            <a:ext cx="8595360" cy="3046988"/>
          </a:xfrm>
          <a:prstGeom prst="rect">
            <a:avLst/>
          </a:prstGeom>
          <a:noFill/>
        </p:spPr>
        <p:txBody>
          <a:bodyPr>
            <a:spAutoFit/>
          </a:bodyPr>
          <a:lstStyle/>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INSERT</a:t>
            </a:r>
          </a:p>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IMAGE 08</a:t>
            </a:r>
          </a:p>
        </p:txBody>
      </p:sp>
      <p:sp>
        <p:nvSpPr>
          <p:cNvPr id="6" name="Rectangle 5">
            <a:extLst>
              <a:ext uri="{FF2B5EF4-FFF2-40B4-BE49-F238E27FC236}">
                <a16:creationId xmlns:a16="http://schemas.microsoft.com/office/drawing/2014/main" id="{EB28E4B5-FB9C-E8DF-523B-D0A232AA5977}"/>
              </a:ext>
            </a:extLst>
          </p:cNvPr>
          <p:cNvSpPr/>
          <p:nvPr/>
        </p:nvSpPr>
        <p:spPr>
          <a:xfrm>
            <a:off x="228600" y="304800"/>
            <a:ext cx="8686800" cy="5410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Box 3">
            <a:extLst>
              <a:ext uri="{FF2B5EF4-FFF2-40B4-BE49-F238E27FC236}">
                <a16:creationId xmlns:a16="http://schemas.microsoft.com/office/drawing/2014/main" id="{F12593CA-F785-7565-4DAF-76534E50AFDE}"/>
              </a:ext>
            </a:extLst>
          </p:cNvPr>
          <p:cNvSpPr txBox="1">
            <a:spLocks noChangeArrowheads="1"/>
          </p:cNvSpPr>
          <p:nvPr/>
        </p:nvSpPr>
        <p:spPr bwMode="auto">
          <a:xfrm>
            <a:off x="228600" y="5715000"/>
            <a:ext cx="87630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000">
                <a:latin typeface="Arial" panose="020B0604020202020204" pitchFamily="34" charset="0"/>
                <a:cs typeface="Arial" panose="020B0604020202020204" pitchFamily="34" charset="0"/>
              </a:rPr>
              <a:t>Nominee Last Name Image 09</a:t>
            </a:r>
          </a:p>
          <a:p>
            <a:pPr eaLnBrk="1" hangingPunct="1">
              <a:spcBef>
                <a:spcPct val="0"/>
              </a:spcBef>
              <a:buFontTx/>
              <a:buNone/>
            </a:pPr>
            <a:r>
              <a:rPr lang="en-US" altLang="en-US" sz="1000">
                <a:latin typeface="Arial" panose="020B0604020202020204" pitchFamily="34" charset="0"/>
                <a:cs typeface="Arial" panose="020B0604020202020204" pitchFamily="34" charset="0"/>
              </a:rPr>
              <a:t>Project Title</a:t>
            </a:r>
          </a:p>
          <a:p>
            <a:pPr eaLnBrk="1" hangingPunct="1">
              <a:spcBef>
                <a:spcPct val="0"/>
              </a:spcBef>
              <a:buFontTx/>
              <a:buNone/>
            </a:pPr>
            <a:endParaRPr lang="en-US" altLang="en-US" sz="1000">
              <a:latin typeface="Arial" panose="020B0604020202020204" pitchFamily="34" charset="0"/>
              <a:cs typeface="Arial" panose="020B0604020202020204" pitchFamily="34" charset="0"/>
            </a:endParaRPr>
          </a:p>
          <a:p>
            <a:pPr eaLnBrk="1" hangingPunct="1">
              <a:spcBef>
                <a:spcPct val="0"/>
              </a:spcBef>
              <a:buFontTx/>
              <a:buNone/>
            </a:pPr>
            <a:r>
              <a:rPr lang="en-US" altLang="en-US" sz="1000">
                <a:latin typeface="Arial" panose="020B0604020202020204" pitchFamily="34" charset="0"/>
                <a:cs typeface="Arial" panose="020B0604020202020204" pitchFamily="34" charset="0"/>
              </a:rPr>
              <a:t>Descriptive paragraph of no more than 50 words. Lorem ipsum dolor sit amet, consectetur adipisicing elit, sed do eiusmod tempor incididunt ut labore et dolore magna aliqua. Ut enim ad minim veniam, quis nostrud exercitation ullamco laboris nisi ut aliquip ex ea commodo consequat. Duis aute irure dolor in reprehenderit.</a:t>
            </a:r>
          </a:p>
          <a:p>
            <a:pPr eaLnBrk="1" hangingPunct="1">
              <a:spcBef>
                <a:spcPct val="0"/>
              </a:spcBef>
              <a:buFontTx/>
              <a:buNone/>
            </a:pPr>
            <a:endParaRPr lang="en-US" altLang="en-US" sz="1800"/>
          </a:p>
        </p:txBody>
      </p:sp>
      <p:sp>
        <p:nvSpPr>
          <p:cNvPr id="5" name="Rectangle 4">
            <a:extLst>
              <a:ext uri="{FF2B5EF4-FFF2-40B4-BE49-F238E27FC236}">
                <a16:creationId xmlns:a16="http://schemas.microsoft.com/office/drawing/2014/main" id="{621C7CBD-0D89-C581-1FA1-5FE66D8DD27C}"/>
              </a:ext>
            </a:extLst>
          </p:cNvPr>
          <p:cNvSpPr/>
          <p:nvPr/>
        </p:nvSpPr>
        <p:spPr>
          <a:xfrm>
            <a:off x="243840" y="1874400"/>
            <a:ext cx="8595360" cy="3046988"/>
          </a:xfrm>
          <a:prstGeom prst="rect">
            <a:avLst/>
          </a:prstGeom>
          <a:noFill/>
        </p:spPr>
        <p:txBody>
          <a:bodyPr>
            <a:spAutoFit/>
          </a:bodyPr>
          <a:lstStyle/>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INSERT</a:t>
            </a:r>
          </a:p>
          <a:p>
            <a:pPr algn="ctr" eaLnBrk="1" fontAlgn="auto" hangingPunct="1">
              <a:spcBef>
                <a:spcPts val="0"/>
              </a:spcBef>
              <a:spcAft>
                <a:spcPts val="0"/>
              </a:spcAft>
              <a:defRPr/>
            </a:pPr>
            <a:r>
              <a:rPr 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IMAGE 09</a:t>
            </a:r>
          </a:p>
        </p:txBody>
      </p:sp>
      <p:sp>
        <p:nvSpPr>
          <p:cNvPr id="6" name="Rectangle 5">
            <a:extLst>
              <a:ext uri="{FF2B5EF4-FFF2-40B4-BE49-F238E27FC236}">
                <a16:creationId xmlns:a16="http://schemas.microsoft.com/office/drawing/2014/main" id="{87FD8E53-C9EF-EB8D-DBD7-FE805EC8B7CD}"/>
              </a:ext>
            </a:extLst>
          </p:cNvPr>
          <p:cNvSpPr/>
          <p:nvPr/>
        </p:nvSpPr>
        <p:spPr>
          <a:xfrm>
            <a:off x="228600" y="304800"/>
            <a:ext cx="8686800" cy="5410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6D78D938B731641A240ABB605BE1D7E" ma:contentTypeVersion="17" ma:contentTypeDescription="Create a new document." ma:contentTypeScope="" ma:versionID="9d0febc821b9e5a360b5b3758b3bbffc">
  <xsd:schema xmlns:xsd="http://www.w3.org/2001/XMLSchema" xmlns:xs="http://www.w3.org/2001/XMLSchema" xmlns:p="http://schemas.microsoft.com/office/2006/metadata/properties" xmlns:ns2="9637699e-7d7b-4170-8a8e-e2bd7bbbb161" xmlns:ns3="5605c147-873e-494e-8ec6-6dd83ccda659" targetNamespace="http://schemas.microsoft.com/office/2006/metadata/properties" ma:root="true" ma:fieldsID="1f5b102b08c72589ea99750f8b542661" ns2:_="" ns3:_="">
    <xsd:import namespace="9637699e-7d7b-4170-8a8e-e2bd7bbbb161"/>
    <xsd:import namespace="5605c147-873e-494e-8ec6-6dd83ccda659"/>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LengthInSeconds" minOccurs="0"/>
                <xsd:element ref="ns2:MediaServiceDateTaken" minOccurs="0"/>
                <xsd:element ref="ns2:MediaServiceAutoKeyPoints" minOccurs="0"/>
                <xsd:element ref="ns2:MediaServiceKeyPoints" minOccurs="0"/>
                <xsd:element ref="ns2:MediaServiceOCR" minOccurs="0"/>
                <xsd:element ref="ns2:MediaServiceGenerationTime" minOccurs="0"/>
                <xsd:element ref="ns2:MediaServiceEventHashCode" minOccurs="0"/>
                <xsd:element ref="ns2:MediaServiceLocation" minOccurs="0"/>
                <xsd:element ref="ns2:lcf76f155ced4ddcb4097134ff3c332f" minOccurs="0"/>
                <xsd:element ref="ns3:TaxCatchAll" minOccurs="0"/>
                <xsd:element ref="ns3:SharedWithUsers" minOccurs="0"/>
                <xsd:element ref="ns3:SharedWithDetail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637699e-7d7b-4170-8a8e-e2bd7bbbb16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02ef2272-807b-4d91-b5a4-2a0edd8c170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605c147-873e-494e-8ec6-6dd83ccda659"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520beae4-62a6-45ab-a9d6-ff905460a79e}" ma:internalName="TaxCatchAll" ma:showField="CatchAllData" ma:web="5605c147-873e-494e-8ec6-6dd83ccda659">
      <xsd:complexType>
        <xsd:complexContent>
          <xsd:extension base="dms:MultiChoiceLookup">
            <xsd:sequence>
              <xsd:element name="Value" type="dms:Lookup" maxOccurs="unbounded" minOccurs="0" nillable="true"/>
            </xsd:sequence>
          </xsd:extension>
        </xsd:complexContent>
      </xsd:complex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LongProperties xmlns="http://schemas.microsoft.com/office/2006/metadata/longProperties"/>
</file>

<file path=customXml/itemProps1.xml><?xml version="1.0" encoding="utf-8"?>
<ds:datastoreItem xmlns:ds="http://schemas.openxmlformats.org/officeDocument/2006/customXml" ds:itemID="{7B3219EF-25FC-4DC4-99FC-80A4082A4A0E}">
  <ds:schemaRefs>
    <ds:schemaRef ds:uri="http://schemas.microsoft.com/sharepoint/v3/contenttype/forms"/>
  </ds:schemaRefs>
</ds:datastoreItem>
</file>

<file path=customXml/itemProps2.xml><?xml version="1.0" encoding="utf-8"?>
<ds:datastoreItem xmlns:ds="http://schemas.openxmlformats.org/officeDocument/2006/customXml" ds:itemID="{05A05BEC-6C6E-445E-BD2D-04ADCC1FA88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637699e-7d7b-4170-8a8e-e2bd7bbbb161"/>
    <ds:schemaRef ds:uri="5605c147-873e-494e-8ec6-6dd83ccda65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4A2EA54-0037-4BDA-849B-1B63CD5D415A}">
  <ds:schemaRefs>
    <ds:schemaRef ds:uri="http://schemas.microsoft.com/office/2006/metadata/longProperties"/>
  </ds:schemaRefs>
</ds:datastoreItem>
</file>

<file path=docProps/app.xml><?xml version="1.0" encoding="utf-8"?>
<Properties xmlns="http://schemas.openxmlformats.org/officeDocument/2006/extended-properties" xmlns:vt="http://schemas.openxmlformats.org/officeDocument/2006/docPropsVTypes">
  <TotalTime>19</TotalTime>
  <Words>670</Words>
  <Application>Microsoft Office PowerPoint</Application>
  <PresentationFormat>On-screen Show (4:3)</PresentationFormat>
  <Paragraphs>60</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SOARES, MELISSA</dc:creator>
  <cp:lastModifiedBy>MEHLMAN, JUDY</cp:lastModifiedBy>
  <cp:revision>2</cp:revision>
  <dcterms:created xsi:type="dcterms:W3CDTF">2010-11-01T19:05:11Z</dcterms:created>
  <dcterms:modified xsi:type="dcterms:W3CDTF">2025-12-15T15:24:48Z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isplay_urn:schemas-microsoft-com:office:office#Editor">
    <vt:lpwstr>MILLAY, CURTIS</vt:lpwstr>
  </property>
  <property fmtid="{D5CDD505-2E9C-101B-9397-08002B2CF9AE}" pid="3" name="Order">
    <vt:lpwstr>68800.0000000000</vt:lpwstr>
  </property>
  <property fmtid="{D5CDD505-2E9C-101B-9397-08002B2CF9AE}" pid="4" name="display_urn:schemas-microsoft-com:office:office#Author">
    <vt:lpwstr>MILLAY, CURTIS</vt:lpwstr>
  </property>
</Properties>
</file>