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77" r:id="rId4"/>
    <p:sldId id="276" r:id="rId5"/>
    <p:sldId id="280"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2004" y="30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2C9596A0-4F1F-C8E5-0B01-90CBB0000BFB}"/>
              </a:ext>
            </a:extLst>
          </p:cNvPr>
          <p:cNvSpPr>
            <a:spLocks noGrp="1"/>
          </p:cNvSpPr>
          <p:nvPr>
            <p:ph type="dt" sz="half" idx="10"/>
          </p:nvPr>
        </p:nvSpPr>
        <p:spPr/>
        <p:txBody>
          <a:bodyPr/>
          <a:lstStyle>
            <a:lvl1pPr>
              <a:defRPr/>
            </a:lvl1pPr>
          </a:lstStyle>
          <a:p>
            <a:pPr>
              <a:defRPr/>
            </a:pPr>
            <a:fld id="{7B311355-562C-43D1-8F83-6D2EA275F3FC}" type="datetimeFigureOut">
              <a:rPr lang="en-US"/>
              <a:pPr>
                <a:defRPr/>
              </a:pPr>
              <a:t>12/15/2025</a:t>
            </a:fld>
            <a:endParaRPr lang="en-US"/>
          </a:p>
        </p:txBody>
      </p:sp>
      <p:sp>
        <p:nvSpPr>
          <p:cNvPr id="5" name="Footer Placeholder 4">
            <a:extLst>
              <a:ext uri="{FF2B5EF4-FFF2-40B4-BE49-F238E27FC236}">
                <a16:creationId xmlns:a16="http://schemas.microsoft.com/office/drawing/2014/main" id="{56DFC7A1-717D-FAEB-A94D-AB93192DC84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5EF258A-7B73-1F1B-63BF-F6428458E425}"/>
              </a:ext>
            </a:extLst>
          </p:cNvPr>
          <p:cNvSpPr>
            <a:spLocks noGrp="1"/>
          </p:cNvSpPr>
          <p:nvPr>
            <p:ph type="sldNum" sz="quarter" idx="12"/>
          </p:nvPr>
        </p:nvSpPr>
        <p:spPr/>
        <p:txBody>
          <a:bodyPr/>
          <a:lstStyle>
            <a:lvl1pPr>
              <a:defRPr/>
            </a:lvl1pPr>
          </a:lstStyle>
          <a:p>
            <a:fld id="{354840B1-F5E9-4BC8-A3AE-D30465229E41}" type="slidenum">
              <a:rPr lang="en-US" altLang="en-US"/>
              <a:pPr/>
              <a:t>‹#›</a:t>
            </a:fld>
            <a:endParaRPr lang="en-US" altLang="en-US"/>
          </a:p>
        </p:txBody>
      </p:sp>
    </p:spTree>
    <p:extLst>
      <p:ext uri="{BB962C8B-B14F-4D97-AF65-F5344CB8AC3E}">
        <p14:creationId xmlns:p14="http://schemas.microsoft.com/office/powerpoint/2010/main" val="3819476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232FB5-495B-FF95-2CAB-E12C7E7EC71F}"/>
              </a:ext>
            </a:extLst>
          </p:cNvPr>
          <p:cNvSpPr>
            <a:spLocks noGrp="1"/>
          </p:cNvSpPr>
          <p:nvPr>
            <p:ph type="dt" sz="half" idx="10"/>
          </p:nvPr>
        </p:nvSpPr>
        <p:spPr/>
        <p:txBody>
          <a:bodyPr/>
          <a:lstStyle>
            <a:lvl1pPr>
              <a:defRPr/>
            </a:lvl1pPr>
          </a:lstStyle>
          <a:p>
            <a:pPr>
              <a:defRPr/>
            </a:pPr>
            <a:fld id="{98726DC5-B287-4108-9CA2-130792B1BB7E}" type="datetimeFigureOut">
              <a:rPr lang="en-US"/>
              <a:pPr>
                <a:defRPr/>
              </a:pPr>
              <a:t>12/15/2025</a:t>
            </a:fld>
            <a:endParaRPr lang="en-US"/>
          </a:p>
        </p:txBody>
      </p:sp>
      <p:sp>
        <p:nvSpPr>
          <p:cNvPr id="5" name="Footer Placeholder 4">
            <a:extLst>
              <a:ext uri="{FF2B5EF4-FFF2-40B4-BE49-F238E27FC236}">
                <a16:creationId xmlns:a16="http://schemas.microsoft.com/office/drawing/2014/main" id="{1F6B40B7-1D90-EA8E-0D1E-BFC2F833D46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9112EB1-3D5A-C871-DC99-149135BBF1C4}"/>
              </a:ext>
            </a:extLst>
          </p:cNvPr>
          <p:cNvSpPr>
            <a:spLocks noGrp="1"/>
          </p:cNvSpPr>
          <p:nvPr>
            <p:ph type="sldNum" sz="quarter" idx="12"/>
          </p:nvPr>
        </p:nvSpPr>
        <p:spPr/>
        <p:txBody>
          <a:bodyPr/>
          <a:lstStyle>
            <a:lvl1pPr>
              <a:defRPr/>
            </a:lvl1pPr>
          </a:lstStyle>
          <a:p>
            <a:fld id="{20248507-7A5E-4C96-8186-81E456F5CEA9}" type="slidenum">
              <a:rPr lang="en-US" altLang="en-US"/>
              <a:pPr/>
              <a:t>‹#›</a:t>
            </a:fld>
            <a:endParaRPr lang="en-US" altLang="en-US"/>
          </a:p>
        </p:txBody>
      </p:sp>
    </p:spTree>
    <p:extLst>
      <p:ext uri="{BB962C8B-B14F-4D97-AF65-F5344CB8AC3E}">
        <p14:creationId xmlns:p14="http://schemas.microsoft.com/office/powerpoint/2010/main" val="1556496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AF8DAE-2A95-4F4F-C25B-803F5FF8C539}"/>
              </a:ext>
            </a:extLst>
          </p:cNvPr>
          <p:cNvSpPr>
            <a:spLocks noGrp="1"/>
          </p:cNvSpPr>
          <p:nvPr>
            <p:ph type="dt" sz="half" idx="10"/>
          </p:nvPr>
        </p:nvSpPr>
        <p:spPr/>
        <p:txBody>
          <a:bodyPr/>
          <a:lstStyle>
            <a:lvl1pPr>
              <a:defRPr/>
            </a:lvl1pPr>
          </a:lstStyle>
          <a:p>
            <a:pPr>
              <a:defRPr/>
            </a:pPr>
            <a:fld id="{69594695-DBD1-4214-BA6D-B837EB94995D}" type="datetimeFigureOut">
              <a:rPr lang="en-US"/>
              <a:pPr>
                <a:defRPr/>
              </a:pPr>
              <a:t>12/15/2025</a:t>
            </a:fld>
            <a:endParaRPr lang="en-US"/>
          </a:p>
        </p:txBody>
      </p:sp>
      <p:sp>
        <p:nvSpPr>
          <p:cNvPr id="5" name="Footer Placeholder 4">
            <a:extLst>
              <a:ext uri="{FF2B5EF4-FFF2-40B4-BE49-F238E27FC236}">
                <a16:creationId xmlns:a16="http://schemas.microsoft.com/office/drawing/2014/main" id="{EF973E4C-A6A1-A8FE-1607-71A0DF5ED0E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92DC655-49BD-D8FD-4C5B-9CCB5E18E41C}"/>
              </a:ext>
            </a:extLst>
          </p:cNvPr>
          <p:cNvSpPr>
            <a:spLocks noGrp="1"/>
          </p:cNvSpPr>
          <p:nvPr>
            <p:ph type="sldNum" sz="quarter" idx="12"/>
          </p:nvPr>
        </p:nvSpPr>
        <p:spPr/>
        <p:txBody>
          <a:bodyPr/>
          <a:lstStyle>
            <a:lvl1pPr>
              <a:defRPr/>
            </a:lvl1pPr>
          </a:lstStyle>
          <a:p>
            <a:fld id="{94284707-BF40-493B-BDDD-4E979C872E99}" type="slidenum">
              <a:rPr lang="en-US" altLang="en-US"/>
              <a:pPr/>
              <a:t>‹#›</a:t>
            </a:fld>
            <a:endParaRPr lang="en-US" altLang="en-US"/>
          </a:p>
        </p:txBody>
      </p:sp>
    </p:spTree>
    <p:extLst>
      <p:ext uri="{BB962C8B-B14F-4D97-AF65-F5344CB8AC3E}">
        <p14:creationId xmlns:p14="http://schemas.microsoft.com/office/powerpoint/2010/main" val="3715961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E42F05-6B7D-6D45-1DAC-01435B16CB52}"/>
              </a:ext>
            </a:extLst>
          </p:cNvPr>
          <p:cNvSpPr>
            <a:spLocks noGrp="1"/>
          </p:cNvSpPr>
          <p:nvPr>
            <p:ph type="dt" sz="half" idx="10"/>
          </p:nvPr>
        </p:nvSpPr>
        <p:spPr/>
        <p:txBody>
          <a:bodyPr/>
          <a:lstStyle>
            <a:lvl1pPr>
              <a:defRPr/>
            </a:lvl1pPr>
          </a:lstStyle>
          <a:p>
            <a:pPr>
              <a:defRPr/>
            </a:pPr>
            <a:fld id="{47B8BCAC-FEBC-422D-BD96-1F5DF3C8D149}" type="datetimeFigureOut">
              <a:rPr lang="en-US"/>
              <a:pPr>
                <a:defRPr/>
              </a:pPr>
              <a:t>12/15/2025</a:t>
            </a:fld>
            <a:endParaRPr lang="en-US"/>
          </a:p>
        </p:txBody>
      </p:sp>
      <p:sp>
        <p:nvSpPr>
          <p:cNvPr id="5" name="Footer Placeholder 4">
            <a:extLst>
              <a:ext uri="{FF2B5EF4-FFF2-40B4-BE49-F238E27FC236}">
                <a16:creationId xmlns:a16="http://schemas.microsoft.com/office/drawing/2014/main" id="{BCFBED35-E30C-9A5D-F40A-0CB6EC0767E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0DF779F-6553-9F15-9AB1-8BF7127F1B83}"/>
              </a:ext>
            </a:extLst>
          </p:cNvPr>
          <p:cNvSpPr>
            <a:spLocks noGrp="1"/>
          </p:cNvSpPr>
          <p:nvPr>
            <p:ph type="sldNum" sz="quarter" idx="12"/>
          </p:nvPr>
        </p:nvSpPr>
        <p:spPr/>
        <p:txBody>
          <a:bodyPr/>
          <a:lstStyle>
            <a:lvl1pPr>
              <a:defRPr/>
            </a:lvl1pPr>
          </a:lstStyle>
          <a:p>
            <a:fld id="{FA962800-A59B-41D1-8C75-EBEAF671552D}" type="slidenum">
              <a:rPr lang="en-US" altLang="en-US"/>
              <a:pPr/>
              <a:t>‹#›</a:t>
            </a:fld>
            <a:endParaRPr lang="en-US" altLang="en-US"/>
          </a:p>
        </p:txBody>
      </p:sp>
    </p:spTree>
    <p:extLst>
      <p:ext uri="{BB962C8B-B14F-4D97-AF65-F5344CB8AC3E}">
        <p14:creationId xmlns:p14="http://schemas.microsoft.com/office/powerpoint/2010/main" val="1103754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ECD5516-189F-71F2-95BF-8B36F44D26D0}"/>
              </a:ext>
            </a:extLst>
          </p:cNvPr>
          <p:cNvSpPr>
            <a:spLocks noGrp="1"/>
          </p:cNvSpPr>
          <p:nvPr>
            <p:ph type="dt" sz="half" idx="10"/>
          </p:nvPr>
        </p:nvSpPr>
        <p:spPr/>
        <p:txBody>
          <a:bodyPr/>
          <a:lstStyle>
            <a:lvl1pPr>
              <a:defRPr/>
            </a:lvl1pPr>
          </a:lstStyle>
          <a:p>
            <a:pPr>
              <a:defRPr/>
            </a:pPr>
            <a:fld id="{683476B7-C12D-4CB3-A5A2-A950C9021A85}" type="datetimeFigureOut">
              <a:rPr lang="en-US"/>
              <a:pPr>
                <a:defRPr/>
              </a:pPr>
              <a:t>12/15/2025</a:t>
            </a:fld>
            <a:endParaRPr lang="en-US"/>
          </a:p>
        </p:txBody>
      </p:sp>
      <p:sp>
        <p:nvSpPr>
          <p:cNvPr id="5" name="Footer Placeholder 4">
            <a:extLst>
              <a:ext uri="{FF2B5EF4-FFF2-40B4-BE49-F238E27FC236}">
                <a16:creationId xmlns:a16="http://schemas.microsoft.com/office/drawing/2014/main" id="{90F861D2-CF94-7AE5-4B7C-F503ACE37F9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D4F80B7-FEFE-5C35-AE7D-188012F6BAD5}"/>
              </a:ext>
            </a:extLst>
          </p:cNvPr>
          <p:cNvSpPr>
            <a:spLocks noGrp="1"/>
          </p:cNvSpPr>
          <p:nvPr>
            <p:ph type="sldNum" sz="quarter" idx="12"/>
          </p:nvPr>
        </p:nvSpPr>
        <p:spPr/>
        <p:txBody>
          <a:bodyPr/>
          <a:lstStyle>
            <a:lvl1pPr>
              <a:defRPr/>
            </a:lvl1pPr>
          </a:lstStyle>
          <a:p>
            <a:fld id="{F9E7961B-C016-4334-B3EC-01F1C0F991B5}" type="slidenum">
              <a:rPr lang="en-US" altLang="en-US"/>
              <a:pPr/>
              <a:t>‹#›</a:t>
            </a:fld>
            <a:endParaRPr lang="en-US" altLang="en-US"/>
          </a:p>
        </p:txBody>
      </p:sp>
    </p:spTree>
    <p:extLst>
      <p:ext uri="{BB962C8B-B14F-4D97-AF65-F5344CB8AC3E}">
        <p14:creationId xmlns:p14="http://schemas.microsoft.com/office/powerpoint/2010/main" val="666800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E970BBD6-33C3-0C56-6A07-409079DFA4F2}"/>
              </a:ext>
            </a:extLst>
          </p:cNvPr>
          <p:cNvSpPr>
            <a:spLocks noGrp="1"/>
          </p:cNvSpPr>
          <p:nvPr>
            <p:ph type="dt" sz="half" idx="10"/>
          </p:nvPr>
        </p:nvSpPr>
        <p:spPr/>
        <p:txBody>
          <a:bodyPr/>
          <a:lstStyle>
            <a:lvl1pPr>
              <a:defRPr/>
            </a:lvl1pPr>
          </a:lstStyle>
          <a:p>
            <a:pPr>
              <a:defRPr/>
            </a:pPr>
            <a:fld id="{6D8EFF05-4862-47EC-908B-81A40E44BCEC}" type="datetimeFigureOut">
              <a:rPr lang="en-US"/>
              <a:pPr>
                <a:defRPr/>
              </a:pPr>
              <a:t>12/15/2025</a:t>
            </a:fld>
            <a:endParaRPr lang="en-US"/>
          </a:p>
        </p:txBody>
      </p:sp>
      <p:sp>
        <p:nvSpPr>
          <p:cNvPr id="6" name="Footer Placeholder 4">
            <a:extLst>
              <a:ext uri="{FF2B5EF4-FFF2-40B4-BE49-F238E27FC236}">
                <a16:creationId xmlns:a16="http://schemas.microsoft.com/office/drawing/2014/main" id="{E749505F-F3EB-56F3-6B78-E04BFFAFCB4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A97406A-054C-83C0-3117-5F33ECB5E3FB}"/>
              </a:ext>
            </a:extLst>
          </p:cNvPr>
          <p:cNvSpPr>
            <a:spLocks noGrp="1"/>
          </p:cNvSpPr>
          <p:nvPr>
            <p:ph type="sldNum" sz="quarter" idx="12"/>
          </p:nvPr>
        </p:nvSpPr>
        <p:spPr/>
        <p:txBody>
          <a:bodyPr/>
          <a:lstStyle>
            <a:lvl1pPr>
              <a:defRPr/>
            </a:lvl1pPr>
          </a:lstStyle>
          <a:p>
            <a:fld id="{0128AEFE-1FEE-4FBF-BDF0-ED7623B6CEFB}" type="slidenum">
              <a:rPr lang="en-US" altLang="en-US"/>
              <a:pPr/>
              <a:t>‹#›</a:t>
            </a:fld>
            <a:endParaRPr lang="en-US" altLang="en-US"/>
          </a:p>
        </p:txBody>
      </p:sp>
    </p:spTree>
    <p:extLst>
      <p:ext uri="{BB962C8B-B14F-4D97-AF65-F5344CB8AC3E}">
        <p14:creationId xmlns:p14="http://schemas.microsoft.com/office/powerpoint/2010/main" val="2170473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78C6C5F4-8524-1A28-B0A7-3082DAECC7FF}"/>
              </a:ext>
            </a:extLst>
          </p:cNvPr>
          <p:cNvSpPr>
            <a:spLocks noGrp="1"/>
          </p:cNvSpPr>
          <p:nvPr>
            <p:ph type="dt" sz="half" idx="10"/>
          </p:nvPr>
        </p:nvSpPr>
        <p:spPr/>
        <p:txBody>
          <a:bodyPr/>
          <a:lstStyle>
            <a:lvl1pPr>
              <a:defRPr/>
            </a:lvl1pPr>
          </a:lstStyle>
          <a:p>
            <a:pPr>
              <a:defRPr/>
            </a:pPr>
            <a:fld id="{055B41FD-FC4F-42A4-9EB9-C64814153D43}" type="datetimeFigureOut">
              <a:rPr lang="en-US"/>
              <a:pPr>
                <a:defRPr/>
              </a:pPr>
              <a:t>12/15/2025</a:t>
            </a:fld>
            <a:endParaRPr lang="en-US"/>
          </a:p>
        </p:txBody>
      </p:sp>
      <p:sp>
        <p:nvSpPr>
          <p:cNvPr id="8" name="Footer Placeholder 4">
            <a:extLst>
              <a:ext uri="{FF2B5EF4-FFF2-40B4-BE49-F238E27FC236}">
                <a16:creationId xmlns:a16="http://schemas.microsoft.com/office/drawing/2014/main" id="{3D7CF619-34E4-0F88-1F5D-EA7EA919FCA5}"/>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263F002-E084-A001-F5D2-A4F95BDC553A}"/>
              </a:ext>
            </a:extLst>
          </p:cNvPr>
          <p:cNvSpPr>
            <a:spLocks noGrp="1"/>
          </p:cNvSpPr>
          <p:nvPr>
            <p:ph type="sldNum" sz="quarter" idx="12"/>
          </p:nvPr>
        </p:nvSpPr>
        <p:spPr/>
        <p:txBody>
          <a:bodyPr/>
          <a:lstStyle>
            <a:lvl1pPr>
              <a:defRPr/>
            </a:lvl1pPr>
          </a:lstStyle>
          <a:p>
            <a:fld id="{7DEF135A-6A87-467E-BB4C-7522C52AD076}" type="slidenum">
              <a:rPr lang="en-US" altLang="en-US"/>
              <a:pPr/>
              <a:t>‹#›</a:t>
            </a:fld>
            <a:endParaRPr lang="en-US" altLang="en-US"/>
          </a:p>
        </p:txBody>
      </p:sp>
    </p:spTree>
    <p:extLst>
      <p:ext uri="{BB962C8B-B14F-4D97-AF65-F5344CB8AC3E}">
        <p14:creationId xmlns:p14="http://schemas.microsoft.com/office/powerpoint/2010/main" val="2605359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A2809458-80AE-81D2-C556-C8F1F7C2A5FA}"/>
              </a:ext>
            </a:extLst>
          </p:cNvPr>
          <p:cNvSpPr>
            <a:spLocks noGrp="1"/>
          </p:cNvSpPr>
          <p:nvPr>
            <p:ph type="dt" sz="half" idx="10"/>
          </p:nvPr>
        </p:nvSpPr>
        <p:spPr/>
        <p:txBody>
          <a:bodyPr/>
          <a:lstStyle>
            <a:lvl1pPr>
              <a:defRPr/>
            </a:lvl1pPr>
          </a:lstStyle>
          <a:p>
            <a:pPr>
              <a:defRPr/>
            </a:pPr>
            <a:fld id="{459E82ED-8CF1-45D9-8273-5F8CE83C9F7A}" type="datetimeFigureOut">
              <a:rPr lang="en-US"/>
              <a:pPr>
                <a:defRPr/>
              </a:pPr>
              <a:t>12/15/2025</a:t>
            </a:fld>
            <a:endParaRPr lang="en-US"/>
          </a:p>
        </p:txBody>
      </p:sp>
      <p:sp>
        <p:nvSpPr>
          <p:cNvPr id="4" name="Footer Placeholder 4">
            <a:extLst>
              <a:ext uri="{FF2B5EF4-FFF2-40B4-BE49-F238E27FC236}">
                <a16:creationId xmlns:a16="http://schemas.microsoft.com/office/drawing/2014/main" id="{A34B1CA2-244E-2558-CBED-1779E86B023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78E1531D-9E65-58BF-133E-2AB22662BC0D}"/>
              </a:ext>
            </a:extLst>
          </p:cNvPr>
          <p:cNvSpPr>
            <a:spLocks noGrp="1"/>
          </p:cNvSpPr>
          <p:nvPr>
            <p:ph type="sldNum" sz="quarter" idx="12"/>
          </p:nvPr>
        </p:nvSpPr>
        <p:spPr/>
        <p:txBody>
          <a:bodyPr/>
          <a:lstStyle>
            <a:lvl1pPr>
              <a:defRPr/>
            </a:lvl1pPr>
          </a:lstStyle>
          <a:p>
            <a:fld id="{434F617E-3970-40FB-A501-3431EBC29D89}" type="slidenum">
              <a:rPr lang="en-US" altLang="en-US"/>
              <a:pPr/>
              <a:t>‹#›</a:t>
            </a:fld>
            <a:endParaRPr lang="en-US" altLang="en-US"/>
          </a:p>
        </p:txBody>
      </p:sp>
    </p:spTree>
    <p:extLst>
      <p:ext uri="{BB962C8B-B14F-4D97-AF65-F5344CB8AC3E}">
        <p14:creationId xmlns:p14="http://schemas.microsoft.com/office/powerpoint/2010/main" val="2669365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E313B0D5-17FA-320C-2D3E-B770D1C88118}"/>
              </a:ext>
            </a:extLst>
          </p:cNvPr>
          <p:cNvSpPr>
            <a:spLocks noGrp="1"/>
          </p:cNvSpPr>
          <p:nvPr>
            <p:ph type="dt" sz="half" idx="10"/>
          </p:nvPr>
        </p:nvSpPr>
        <p:spPr/>
        <p:txBody>
          <a:bodyPr/>
          <a:lstStyle>
            <a:lvl1pPr>
              <a:defRPr/>
            </a:lvl1pPr>
          </a:lstStyle>
          <a:p>
            <a:pPr>
              <a:defRPr/>
            </a:pPr>
            <a:fld id="{27ED27EE-C125-4170-8FB9-7798984E8C70}" type="datetimeFigureOut">
              <a:rPr lang="en-US"/>
              <a:pPr>
                <a:defRPr/>
              </a:pPr>
              <a:t>12/15/2025</a:t>
            </a:fld>
            <a:endParaRPr lang="en-US"/>
          </a:p>
        </p:txBody>
      </p:sp>
      <p:sp>
        <p:nvSpPr>
          <p:cNvPr id="3" name="Footer Placeholder 4">
            <a:extLst>
              <a:ext uri="{FF2B5EF4-FFF2-40B4-BE49-F238E27FC236}">
                <a16:creationId xmlns:a16="http://schemas.microsoft.com/office/drawing/2014/main" id="{BA31C0B5-D6D5-3B0A-1B04-865BE50AA74B}"/>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8FD43C14-DDCA-648B-1379-E85D54A586EA}"/>
              </a:ext>
            </a:extLst>
          </p:cNvPr>
          <p:cNvSpPr>
            <a:spLocks noGrp="1"/>
          </p:cNvSpPr>
          <p:nvPr>
            <p:ph type="sldNum" sz="quarter" idx="12"/>
          </p:nvPr>
        </p:nvSpPr>
        <p:spPr/>
        <p:txBody>
          <a:bodyPr/>
          <a:lstStyle>
            <a:lvl1pPr>
              <a:defRPr/>
            </a:lvl1pPr>
          </a:lstStyle>
          <a:p>
            <a:fld id="{A1E59ADF-F93E-4A52-8395-70CD00D43660}" type="slidenum">
              <a:rPr lang="en-US" altLang="en-US"/>
              <a:pPr/>
              <a:t>‹#›</a:t>
            </a:fld>
            <a:endParaRPr lang="en-US" altLang="en-US"/>
          </a:p>
        </p:txBody>
      </p:sp>
    </p:spTree>
    <p:extLst>
      <p:ext uri="{BB962C8B-B14F-4D97-AF65-F5344CB8AC3E}">
        <p14:creationId xmlns:p14="http://schemas.microsoft.com/office/powerpoint/2010/main" val="2021124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82F97110-C3DD-9D19-B1CE-3688D0D6BBB2}"/>
              </a:ext>
            </a:extLst>
          </p:cNvPr>
          <p:cNvSpPr>
            <a:spLocks noGrp="1"/>
          </p:cNvSpPr>
          <p:nvPr>
            <p:ph type="dt" sz="half" idx="10"/>
          </p:nvPr>
        </p:nvSpPr>
        <p:spPr/>
        <p:txBody>
          <a:bodyPr/>
          <a:lstStyle>
            <a:lvl1pPr>
              <a:defRPr/>
            </a:lvl1pPr>
          </a:lstStyle>
          <a:p>
            <a:pPr>
              <a:defRPr/>
            </a:pPr>
            <a:fld id="{E9A47C85-F361-401C-967B-2B4C1E74089D}" type="datetimeFigureOut">
              <a:rPr lang="en-US"/>
              <a:pPr>
                <a:defRPr/>
              </a:pPr>
              <a:t>12/15/2025</a:t>
            </a:fld>
            <a:endParaRPr lang="en-US"/>
          </a:p>
        </p:txBody>
      </p:sp>
      <p:sp>
        <p:nvSpPr>
          <p:cNvPr id="6" name="Footer Placeholder 4">
            <a:extLst>
              <a:ext uri="{FF2B5EF4-FFF2-40B4-BE49-F238E27FC236}">
                <a16:creationId xmlns:a16="http://schemas.microsoft.com/office/drawing/2014/main" id="{7A9B9F6C-B51F-9DB4-7255-189227EF586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49A2168-86AC-68FA-0C7C-4C9473DBA0BF}"/>
              </a:ext>
            </a:extLst>
          </p:cNvPr>
          <p:cNvSpPr>
            <a:spLocks noGrp="1"/>
          </p:cNvSpPr>
          <p:nvPr>
            <p:ph type="sldNum" sz="quarter" idx="12"/>
          </p:nvPr>
        </p:nvSpPr>
        <p:spPr/>
        <p:txBody>
          <a:bodyPr/>
          <a:lstStyle>
            <a:lvl1pPr>
              <a:defRPr/>
            </a:lvl1pPr>
          </a:lstStyle>
          <a:p>
            <a:fld id="{5ACC00C3-79BD-4823-9946-F8293864EA2F}" type="slidenum">
              <a:rPr lang="en-US" altLang="en-US"/>
              <a:pPr/>
              <a:t>‹#›</a:t>
            </a:fld>
            <a:endParaRPr lang="en-US" altLang="en-US"/>
          </a:p>
        </p:txBody>
      </p:sp>
    </p:spTree>
    <p:extLst>
      <p:ext uri="{BB962C8B-B14F-4D97-AF65-F5344CB8AC3E}">
        <p14:creationId xmlns:p14="http://schemas.microsoft.com/office/powerpoint/2010/main" val="1671162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7C826A3-EBB3-4300-2D12-C720F6E99636}"/>
              </a:ext>
            </a:extLst>
          </p:cNvPr>
          <p:cNvSpPr>
            <a:spLocks noGrp="1"/>
          </p:cNvSpPr>
          <p:nvPr>
            <p:ph type="dt" sz="half" idx="10"/>
          </p:nvPr>
        </p:nvSpPr>
        <p:spPr/>
        <p:txBody>
          <a:bodyPr/>
          <a:lstStyle>
            <a:lvl1pPr>
              <a:defRPr/>
            </a:lvl1pPr>
          </a:lstStyle>
          <a:p>
            <a:pPr>
              <a:defRPr/>
            </a:pPr>
            <a:fld id="{9B49D6CF-AEE3-4324-BA59-505070C61D93}" type="datetimeFigureOut">
              <a:rPr lang="en-US"/>
              <a:pPr>
                <a:defRPr/>
              </a:pPr>
              <a:t>12/15/2025</a:t>
            </a:fld>
            <a:endParaRPr lang="en-US"/>
          </a:p>
        </p:txBody>
      </p:sp>
      <p:sp>
        <p:nvSpPr>
          <p:cNvPr id="6" name="Footer Placeholder 4">
            <a:extLst>
              <a:ext uri="{FF2B5EF4-FFF2-40B4-BE49-F238E27FC236}">
                <a16:creationId xmlns:a16="http://schemas.microsoft.com/office/drawing/2014/main" id="{829D4F73-24DA-B276-4F8D-606FA68B55D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FB1F4B5-414E-8B52-DEAB-03FD2E2A0870}"/>
              </a:ext>
            </a:extLst>
          </p:cNvPr>
          <p:cNvSpPr>
            <a:spLocks noGrp="1"/>
          </p:cNvSpPr>
          <p:nvPr>
            <p:ph type="sldNum" sz="quarter" idx="12"/>
          </p:nvPr>
        </p:nvSpPr>
        <p:spPr/>
        <p:txBody>
          <a:bodyPr/>
          <a:lstStyle>
            <a:lvl1pPr>
              <a:defRPr/>
            </a:lvl1pPr>
          </a:lstStyle>
          <a:p>
            <a:fld id="{9559E619-2461-4442-A0F0-4820AD6540AA}" type="slidenum">
              <a:rPr lang="en-US" altLang="en-US"/>
              <a:pPr/>
              <a:t>‹#›</a:t>
            </a:fld>
            <a:endParaRPr lang="en-US" altLang="en-US"/>
          </a:p>
        </p:txBody>
      </p:sp>
    </p:spTree>
    <p:extLst>
      <p:ext uri="{BB962C8B-B14F-4D97-AF65-F5344CB8AC3E}">
        <p14:creationId xmlns:p14="http://schemas.microsoft.com/office/powerpoint/2010/main" val="1239539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1C09B296-6FC2-15D9-CF5E-72DB4CB037AD}"/>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533E035A-3934-4DB7-D12C-AAFED28969D1}"/>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152800F-181D-AB17-4115-631E4BC269B3}"/>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B4541667-FA43-4F19-A671-D35E4CD4AD12}" type="datetimeFigureOut">
              <a:rPr lang="en-US"/>
              <a:pPr>
                <a:defRPr/>
              </a:pPr>
              <a:t>12/15/2025</a:t>
            </a:fld>
            <a:endParaRPr lang="en-US"/>
          </a:p>
        </p:txBody>
      </p:sp>
      <p:sp>
        <p:nvSpPr>
          <p:cNvPr id="5" name="Footer Placeholder 4">
            <a:extLst>
              <a:ext uri="{FF2B5EF4-FFF2-40B4-BE49-F238E27FC236}">
                <a16:creationId xmlns:a16="http://schemas.microsoft.com/office/drawing/2014/main" id="{40A7289F-7530-A2D5-B4A6-DAA7E5B37B4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E2F59674-9484-B0CF-85CE-47F79ECFC9AB}"/>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00E5682C-E175-48BC-955B-5CA2A7E1715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3">
            <a:extLst>
              <a:ext uri="{FF2B5EF4-FFF2-40B4-BE49-F238E27FC236}">
                <a16:creationId xmlns:a16="http://schemas.microsoft.com/office/drawing/2014/main" id="{4BA60D02-D626-E714-BFC0-E7A0808CAF0E}"/>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01</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3FA374E4-80F1-E78F-BA39-A93EAE3B7969}"/>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01</a:t>
            </a:r>
          </a:p>
        </p:txBody>
      </p:sp>
      <p:sp>
        <p:nvSpPr>
          <p:cNvPr id="6" name="Rectangle 5">
            <a:extLst>
              <a:ext uri="{FF2B5EF4-FFF2-40B4-BE49-F238E27FC236}">
                <a16:creationId xmlns:a16="http://schemas.microsoft.com/office/drawing/2014/main" id="{E229F06D-88F2-F1E5-1D14-5072C15ED764}"/>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3">
            <a:extLst>
              <a:ext uri="{FF2B5EF4-FFF2-40B4-BE49-F238E27FC236}">
                <a16:creationId xmlns:a16="http://schemas.microsoft.com/office/drawing/2014/main" id="{63D00B74-5968-845F-836F-882E3C5261C8}"/>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10</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E7161176-CB61-78DB-CEA3-531DE7212740}"/>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10</a:t>
            </a:r>
          </a:p>
        </p:txBody>
      </p:sp>
      <p:sp>
        <p:nvSpPr>
          <p:cNvPr id="6" name="Rectangle 5">
            <a:extLst>
              <a:ext uri="{FF2B5EF4-FFF2-40B4-BE49-F238E27FC236}">
                <a16:creationId xmlns:a16="http://schemas.microsoft.com/office/drawing/2014/main" id="{F55D72E4-8EB6-084B-D6EE-89FBEB22DC4A}"/>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3">
            <a:extLst>
              <a:ext uri="{FF2B5EF4-FFF2-40B4-BE49-F238E27FC236}">
                <a16:creationId xmlns:a16="http://schemas.microsoft.com/office/drawing/2014/main" id="{17995505-5281-F3BC-5567-0E0D8C528075}"/>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11</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520B5369-3670-5C57-5C71-D6BE65D7D373}"/>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11</a:t>
            </a:r>
          </a:p>
        </p:txBody>
      </p:sp>
      <p:sp>
        <p:nvSpPr>
          <p:cNvPr id="6" name="Rectangle 5">
            <a:extLst>
              <a:ext uri="{FF2B5EF4-FFF2-40B4-BE49-F238E27FC236}">
                <a16:creationId xmlns:a16="http://schemas.microsoft.com/office/drawing/2014/main" id="{D3AACF86-A395-5DEF-AF5A-EA8553630644}"/>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3">
            <a:extLst>
              <a:ext uri="{FF2B5EF4-FFF2-40B4-BE49-F238E27FC236}">
                <a16:creationId xmlns:a16="http://schemas.microsoft.com/office/drawing/2014/main" id="{F23AF6F7-2023-0F79-7466-79237FF1EBBE}"/>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12</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499FD8F3-7483-6D7B-943C-C812D69C515E}"/>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12</a:t>
            </a:r>
          </a:p>
        </p:txBody>
      </p:sp>
      <p:sp>
        <p:nvSpPr>
          <p:cNvPr id="6" name="Rectangle 5">
            <a:extLst>
              <a:ext uri="{FF2B5EF4-FFF2-40B4-BE49-F238E27FC236}">
                <a16:creationId xmlns:a16="http://schemas.microsoft.com/office/drawing/2014/main" id="{2E17252F-4D97-0F06-5C61-88EFAD8FA530}"/>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3">
            <a:extLst>
              <a:ext uri="{FF2B5EF4-FFF2-40B4-BE49-F238E27FC236}">
                <a16:creationId xmlns:a16="http://schemas.microsoft.com/office/drawing/2014/main" id="{420F1905-A492-7EE2-6D5A-809A97C484CE}"/>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13</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2FEB5104-87CF-3096-0548-2D996E0BA71D}"/>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13</a:t>
            </a:r>
          </a:p>
        </p:txBody>
      </p:sp>
      <p:sp>
        <p:nvSpPr>
          <p:cNvPr id="6" name="Rectangle 5">
            <a:extLst>
              <a:ext uri="{FF2B5EF4-FFF2-40B4-BE49-F238E27FC236}">
                <a16:creationId xmlns:a16="http://schemas.microsoft.com/office/drawing/2014/main" id="{50190837-C371-2B0F-624D-ABC13128FA35}"/>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3">
            <a:extLst>
              <a:ext uri="{FF2B5EF4-FFF2-40B4-BE49-F238E27FC236}">
                <a16:creationId xmlns:a16="http://schemas.microsoft.com/office/drawing/2014/main" id="{241AFE18-E5D4-96AE-8936-32150D67267B}"/>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14</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717B9D9C-4DFF-7013-81A8-C1F56372BF46}"/>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14</a:t>
            </a:r>
          </a:p>
        </p:txBody>
      </p:sp>
      <p:sp>
        <p:nvSpPr>
          <p:cNvPr id="6" name="Rectangle 5">
            <a:extLst>
              <a:ext uri="{FF2B5EF4-FFF2-40B4-BE49-F238E27FC236}">
                <a16:creationId xmlns:a16="http://schemas.microsoft.com/office/drawing/2014/main" id="{CC3238B0-AAB6-A298-936C-414A461EAED3}"/>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3">
            <a:extLst>
              <a:ext uri="{FF2B5EF4-FFF2-40B4-BE49-F238E27FC236}">
                <a16:creationId xmlns:a16="http://schemas.microsoft.com/office/drawing/2014/main" id="{0D47D94B-DD3C-EDCC-F390-67721B0103CF}"/>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15</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E6B10E8F-5CDF-F8C8-3689-4B0C5219E20B}"/>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15</a:t>
            </a:r>
          </a:p>
        </p:txBody>
      </p:sp>
      <p:sp>
        <p:nvSpPr>
          <p:cNvPr id="6" name="Rectangle 5">
            <a:extLst>
              <a:ext uri="{FF2B5EF4-FFF2-40B4-BE49-F238E27FC236}">
                <a16:creationId xmlns:a16="http://schemas.microsoft.com/office/drawing/2014/main" id="{C5F685C0-1353-2B64-91F8-BF443D15F2D1}"/>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3">
            <a:extLst>
              <a:ext uri="{FF2B5EF4-FFF2-40B4-BE49-F238E27FC236}">
                <a16:creationId xmlns:a16="http://schemas.microsoft.com/office/drawing/2014/main" id="{81324EF9-61A2-61B1-AD28-44F1E09E482B}"/>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16</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38A4D1D9-5C63-7512-9BD9-147711A0CD9E}"/>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16</a:t>
            </a:r>
          </a:p>
        </p:txBody>
      </p:sp>
      <p:sp>
        <p:nvSpPr>
          <p:cNvPr id="6" name="Rectangle 5">
            <a:extLst>
              <a:ext uri="{FF2B5EF4-FFF2-40B4-BE49-F238E27FC236}">
                <a16:creationId xmlns:a16="http://schemas.microsoft.com/office/drawing/2014/main" id="{C7BCBDB3-B552-44C7-F0DB-1BEA8A941984}"/>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3">
            <a:extLst>
              <a:ext uri="{FF2B5EF4-FFF2-40B4-BE49-F238E27FC236}">
                <a16:creationId xmlns:a16="http://schemas.microsoft.com/office/drawing/2014/main" id="{4B82977E-B64F-8D95-3D97-552D88FB54E7}"/>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17</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393EDDAD-F36A-3DFC-49F9-5490E475E8B9}"/>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17</a:t>
            </a:r>
          </a:p>
        </p:txBody>
      </p:sp>
      <p:sp>
        <p:nvSpPr>
          <p:cNvPr id="6" name="Rectangle 5">
            <a:extLst>
              <a:ext uri="{FF2B5EF4-FFF2-40B4-BE49-F238E27FC236}">
                <a16:creationId xmlns:a16="http://schemas.microsoft.com/office/drawing/2014/main" id="{27E66144-B896-9CC4-7A5B-5F2B34D2F0B2}"/>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3">
            <a:extLst>
              <a:ext uri="{FF2B5EF4-FFF2-40B4-BE49-F238E27FC236}">
                <a16:creationId xmlns:a16="http://schemas.microsoft.com/office/drawing/2014/main" id="{F8D073CF-2654-3447-7310-C2619DA6CCAC}"/>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18</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D017EF83-E2BF-1EDC-DDEC-6C4B71DFB676}"/>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18</a:t>
            </a:r>
          </a:p>
        </p:txBody>
      </p:sp>
      <p:sp>
        <p:nvSpPr>
          <p:cNvPr id="6" name="Rectangle 5">
            <a:extLst>
              <a:ext uri="{FF2B5EF4-FFF2-40B4-BE49-F238E27FC236}">
                <a16:creationId xmlns:a16="http://schemas.microsoft.com/office/drawing/2014/main" id="{64197A4A-8A1F-A064-4A94-FC82B4F2F6D4}"/>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3">
            <a:extLst>
              <a:ext uri="{FF2B5EF4-FFF2-40B4-BE49-F238E27FC236}">
                <a16:creationId xmlns:a16="http://schemas.microsoft.com/office/drawing/2014/main" id="{D7DCEA3E-75C4-97CF-68B9-AB39C077137E}"/>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19</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AC51EE80-0AD3-3192-D80E-B7217219C482}"/>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19</a:t>
            </a:r>
          </a:p>
        </p:txBody>
      </p:sp>
      <p:sp>
        <p:nvSpPr>
          <p:cNvPr id="6" name="Rectangle 5">
            <a:extLst>
              <a:ext uri="{FF2B5EF4-FFF2-40B4-BE49-F238E27FC236}">
                <a16:creationId xmlns:a16="http://schemas.microsoft.com/office/drawing/2014/main" id="{0C668CBA-C24F-C071-4A3E-DF985F88E343}"/>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3">
            <a:extLst>
              <a:ext uri="{FF2B5EF4-FFF2-40B4-BE49-F238E27FC236}">
                <a16:creationId xmlns:a16="http://schemas.microsoft.com/office/drawing/2014/main" id="{8E50C07C-A2D0-073A-0344-80665C95148E}"/>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02</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135289CE-04B6-BB3C-6CA0-2454553E020B}"/>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02</a:t>
            </a:r>
          </a:p>
        </p:txBody>
      </p:sp>
      <p:sp>
        <p:nvSpPr>
          <p:cNvPr id="6" name="Rectangle 5">
            <a:extLst>
              <a:ext uri="{FF2B5EF4-FFF2-40B4-BE49-F238E27FC236}">
                <a16:creationId xmlns:a16="http://schemas.microsoft.com/office/drawing/2014/main" id="{908462F8-D1EB-C433-2037-5D5B8C183EE7}"/>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3">
            <a:extLst>
              <a:ext uri="{FF2B5EF4-FFF2-40B4-BE49-F238E27FC236}">
                <a16:creationId xmlns:a16="http://schemas.microsoft.com/office/drawing/2014/main" id="{0358F00E-6C03-25A7-2149-B08DA3127646}"/>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20</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D9656FC5-A60B-2035-9DAB-43997A9C86FC}"/>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20</a:t>
            </a:r>
          </a:p>
        </p:txBody>
      </p:sp>
      <p:sp>
        <p:nvSpPr>
          <p:cNvPr id="6" name="Rectangle 5">
            <a:extLst>
              <a:ext uri="{FF2B5EF4-FFF2-40B4-BE49-F238E27FC236}">
                <a16:creationId xmlns:a16="http://schemas.microsoft.com/office/drawing/2014/main" id="{FBA9DE50-EBA7-C56F-E12D-ABC997003D00}"/>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3">
            <a:extLst>
              <a:ext uri="{FF2B5EF4-FFF2-40B4-BE49-F238E27FC236}">
                <a16:creationId xmlns:a16="http://schemas.microsoft.com/office/drawing/2014/main" id="{18ADB44C-3308-6311-F08A-30070B80D27E}"/>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03</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177DD564-A304-FD79-3D9F-10535C1336E2}"/>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 </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03</a:t>
            </a:r>
          </a:p>
        </p:txBody>
      </p:sp>
      <p:sp>
        <p:nvSpPr>
          <p:cNvPr id="6" name="Rectangle 5">
            <a:extLst>
              <a:ext uri="{FF2B5EF4-FFF2-40B4-BE49-F238E27FC236}">
                <a16:creationId xmlns:a16="http://schemas.microsoft.com/office/drawing/2014/main" id="{13662D3F-9570-CADA-CE9A-C03C8619C3D5}"/>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3">
            <a:extLst>
              <a:ext uri="{FF2B5EF4-FFF2-40B4-BE49-F238E27FC236}">
                <a16:creationId xmlns:a16="http://schemas.microsoft.com/office/drawing/2014/main" id="{D3BC50E5-B0FB-69B8-DAB2-922D6AE0E58F}"/>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04</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CCBD18F9-BD3B-9F42-483F-F88688BCEF18}"/>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04</a:t>
            </a:r>
          </a:p>
        </p:txBody>
      </p:sp>
      <p:sp>
        <p:nvSpPr>
          <p:cNvPr id="6" name="Rectangle 5">
            <a:extLst>
              <a:ext uri="{FF2B5EF4-FFF2-40B4-BE49-F238E27FC236}">
                <a16:creationId xmlns:a16="http://schemas.microsoft.com/office/drawing/2014/main" id="{6753B6D7-2DF9-293C-96C7-55B1AB5D5B20}"/>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3">
            <a:extLst>
              <a:ext uri="{FF2B5EF4-FFF2-40B4-BE49-F238E27FC236}">
                <a16:creationId xmlns:a16="http://schemas.microsoft.com/office/drawing/2014/main" id="{BAA1E5E5-01EA-F207-A498-30CBBF0054BC}"/>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05</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5B573DD6-ADD8-6995-042B-D07B3FA5F434}"/>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05</a:t>
            </a:r>
          </a:p>
        </p:txBody>
      </p:sp>
      <p:sp>
        <p:nvSpPr>
          <p:cNvPr id="6" name="Rectangle 5">
            <a:extLst>
              <a:ext uri="{FF2B5EF4-FFF2-40B4-BE49-F238E27FC236}">
                <a16:creationId xmlns:a16="http://schemas.microsoft.com/office/drawing/2014/main" id="{45089595-C081-6271-3771-0B88AFCC56EA}"/>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3">
            <a:extLst>
              <a:ext uri="{FF2B5EF4-FFF2-40B4-BE49-F238E27FC236}">
                <a16:creationId xmlns:a16="http://schemas.microsoft.com/office/drawing/2014/main" id="{FEE19052-8564-D2FB-63C9-795BA8B3CEB0}"/>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06</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4E7CBD82-2886-50BC-FC94-53CD8E3C847E}"/>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06</a:t>
            </a:r>
          </a:p>
        </p:txBody>
      </p:sp>
      <p:sp>
        <p:nvSpPr>
          <p:cNvPr id="6" name="Rectangle 5">
            <a:extLst>
              <a:ext uri="{FF2B5EF4-FFF2-40B4-BE49-F238E27FC236}">
                <a16:creationId xmlns:a16="http://schemas.microsoft.com/office/drawing/2014/main" id="{76D2519F-22D6-1E53-2CE5-2C0754C91CBE}"/>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3">
            <a:extLst>
              <a:ext uri="{FF2B5EF4-FFF2-40B4-BE49-F238E27FC236}">
                <a16:creationId xmlns:a16="http://schemas.microsoft.com/office/drawing/2014/main" id="{1799D59B-E6FB-80B2-CA25-BDBDC0010526}"/>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07</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615B5496-FD7A-C66C-17B1-EC5A0132697F}"/>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07</a:t>
            </a:r>
          </a:p>
        </p:txBody>
      </p:sp>
      <p:sp>
        <p:nvSpPr>
          <p:cNvPr id="6" name="Rectangle 5">
            <a:extLst>
              <a:ext uri="{FF2B5EF4-FFF2-40B4-BE49-F238E27FC236}">
                <a16:creationId xmlns:a16="http://schemas.microsoft.com/office/drawing/2014/main" id="{4A68EFBE-8742-80CA-E81F-C5EDA44D15A1}"/>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3">
            <a:extLst>
              <a:ext uri="{FF2B5EF4-FFF2-40B4-BE49-F238E27FC236}">
                <a16:creationId xmlns:a16="http://schemas.microsoft.com/office/drawing/2014/main" id="{49EA8EF2-0840-1252-2B93-A46BC134481C}"/>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08</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B69E84E0-6C26-4C79-C500-0FDEBB1BD18A}"/>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08</a:t>
            </a:r>
          </a:p>
        </p:txBody>
      </p:sp>
      <p:sp>
        <p:nvSpPr>
          <p:cNvPr id="6" name="Rectangle 5">
            <a:extLst>
              <a:ext uri="{FF2B5EF4-FFF2-40B4-BE49-F238E27FC236}">
                <a16:creationId xmlns:a16="http://schemas.microsoft.com/office/drawing/2014/main" id="{AD4F95F4-06B7-5A6D-FC2D-D70413F1B2AE}"/>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3">
            <a:extLst>
              <a:ext uri="{FF2B5EF4-FFF2-40B4-BE49-F238E27FC236}">
                <a16:creationId xmlns:a16="http://schemas.microsoft.com/office/drawing/2014/main" id="{7898F6E3-3AFE-09E4-6F07-FF6E134A02A6}"/>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09</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37A2244F-DF79-C158-FA7E-BF82D6A13671}"/>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09</a:t>
            </a:r>
          </a:p>
        </p:txBody>
      </p:sp>
      <p:sp>
        <p:nvSpPr>
          <p:cNvPr id="6" name="Rectangle 5">
            <a:extLst>
              <a:ext uri="{FF2B5EF4-FFF2-40B4-BE49-F238E27FC236}">
                <a16:creationId xmlns:a16="http://schemas.microsoft.com/office/drawing/2014/main" id="{0CC0DE8A-E646-C60A-20C6-BCCC04CF9EE2}"/>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1340</Words>
  <Application>Microsoft Office PowerPoint</Application>
  <PresentationFormat>On-screen Show (4:3)</PresentationFormat>
  <Paragraphs>120</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Calibri</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SOARES, MELISSA</dc:creator>
  <cp:lastModifiedBy>MEHLMAN, JUDY</cp:lastModifiedBy>
  <cp:revision>2</cp:revision>
  <dcterms:created xsi:type="dcterms:W3CDTF">2010-11-01T19:05:11Z</dcterms:created>
  <dcterms:modified xsi:type="dcterms:W3CDTF">2025-12-15T15:04:14Z</dcterms:modified>
</cp:coreProperties>
</file>